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1" r:id="rId1"/>
  </p:sldMasterIdLst>
  <p:notesMasterIdLst>
    <p:notesMasterId r:id="rId12"/>
  </p:notesMasterIdLst>
  <p:sldIdLst>
    <p:sldId id="256" r:id="rId2"/>
    <p:sldId id="267" r:id="rId3"/>
    <p:sldId id="257" r:id="rId4"/>
    <p:sldId id="261" r:id="rId5"/>
    <p:sldId id="263" r:id="rId6"/>
    <p:sldId id="266" r:id="rId7"/>
    <p:sldId id="271" r:id="rId8"/>
    <p:sldId id="262" r:id="rId9"/>
    <p:sldId id="265" r:id="rId10"/>
    <p:sldId id="269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491F1C-56F7-43A5-A107-6DDF00500B89}" v="57" dt="2024-10-14T23:11:16.377"/>
    <p1510:client id="{089927D3-2DF1-38CB-3DE1-A14F807913A3}" v="39" dt="2024-10-14T21:11:31.914"/>
    <p1510:client id="{2F41B02A-ED8A-D277-68DE-1487074CF53D}" v="22" dt="2024-10-14T20:40:09.672"/>
    <p1510:client id="{3FAEC087-B802-F890-EB67-ACDAF6436A29}" v="500" dt="2024-10-14T17:18:09.244"/>
    <p1510:client id="{47221C38-5C73-46E9-B2F9-D76C16BE9ADE}" v="198" dt="2024-10-14T20:36:56.525"/>
    <p1510:client id="{7C2BA79A-D3AD-0FEA-337E-D19A74F08EEE}" v="379" dt="2024-10-14T20:37:29.28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1" d="100"/>
          <a:sy n="101" d="100"/>
        </p:scale>
        <p:origin x="87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FDEC2B4-86AA-A340-9DA8-B11E76999333}" type="doc">
      <dgm:prSet loTypeId="urn:microsoft.com/office/officeart/2005/8/layout/vProcess5" loCatId="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40CC5E4B-63C3-9540-B42D-509BE77D2611}">
      <dgm:prSet phldrT="[Text]"/>
      <dgm:spPr/>
      <dgm:t>
        <a:bodyPr/>
        <a:lstStyle/>
        <a:p>
          <a:r>
            <a:rPr lang="en-US" b="1" i="0">
              <a:effectLst/>
              <a:latin typeface="var(--jp-content-font-family)"/>
            </a:rPr>
            <a:t>Step 1: Import Kafka native API for python</a:t>
          </a:r>
        </a:p>
        <a:p>
          <a:r>
            <a:rPr lang="en-US" b="0" i="0">
              <a:effectLst/>
              <a:latin typeface="var(--jp-code-font-family)"/>
            </a:rPr>
            <a:t>from </a:t>
          </a:r>
          <a:r>
            <a:rPr lang="en-US" b="0" i="0" err="1">
              <a:effectLst/>
              <a:latin typeface="var(--jp-code-font-family)"/>
            </a:rPr>
            <a:t>kafka</a:t>
          </a:r>
          <a:r>
            <a:rPr lang="en-US" b="0" i="0">
              <a:effectLst/>
              <a:latin typeface="var(--jp-code-font-family)"/>
            </a:rPr>
            <a:t> import </a:t>
          </a:r>
          <a:r>
            <a:rPr lang="en-US" b="0" i="0" err="1">
              <a:effectLst/>
              <a:latin typeface="var(--jp-code-font-family)"/>
            </a:rPr>
            <a:t>KafkaProducer</a:t>
          </a:r>
          <a:r>
            <a:rPr lang="en-US" b="0" i="0">
              <a:effectLst/>
              <a:latin typeface="var(--jp-code-font-family)"/>
            </a:rPr>
            <a:t> </a:t>
          </a:r>
          <a:endParaRPr lang="en-US" b="0"/>
        </a:p>
      </dgm:t>
    </dgm:pt>
    <dgm:pt modelId="{0B947A1C-76E7-ED49-805B-815B0D322461}" type="parTrans" cxnId="{B2B62FCE-7C9F-7D41-9F2C-68F1A5F146E0}">
      <dgm:prSet/>
      <dgm:spPr/>
      <dgm:t>
        <a:bodyPr/>
        <a:lstStyle/>
        <a:p>
          <a:endParaRPr lang="en-US"/>
        </a:p>
      </dgm:t>
    </dgm:pt>
    <dgm:pt modelId="{78209334-2515-C646-A875-2ADEDCBAAE90}" type="sibTrans" cxnId="{B2B62FCE-7C9F-7D41-9F2C-68F1A5F146E0}">
      <dgm:prSet/>
      <dgm:spPr/>
      <dgm:t>
        <a:bodyPr/>
        <a:lstStyle/>
        <a:p>
          <a:endParaRPr lang="en-US"/>
        </a:p>
      </dgm:t>
    </dgm:pt>
    <dgm:pt modelId="{29E496CA-DF0A-EF4C-BBD3-787ECA52887F}">
      <dgm:prSet/>
      <dgm:spPr/>
      <dgm:t>
        <a:bodyPr/>
        <a:lstStyle/>
        <a:p>
          <a:r>
            <a:rPr lang="en-US" b="1" i="0">
              <a:effectLst/>
              <a:latin typeface="var(--jp-content-font-family)"/>
            </a:rPr>
            <a:t>Step 2: Define server address and desired topic on said server:</a:t>
          </a:r>
        </a:p>
        <a:p>
          <a:r>
            <a:rPr lang="en-US" b="0" i="0">
              <a:effectLst/>
              <a:latin typeface="var(--jp-code-font-family)"/>
            </a:rPr>
            <a:t>TOPICNAME </a:t>
          </a:r>
          <a:r>
            <a:rPr lang="en-US" b="1" i="0">
              <a:effectLst/>
              <a:latin typeface="var(--jp-code-font-family)"/>
            </a:rPr>
            <a:t>=</a:t>
          </a:r>
          <a:r>
            <a:rPr lang="en-US" b="0" i="0">
              <a:effectLst/>
              <a:latin typeface="var(--jp-code-font-family)"/>
            </a:rPr>
            <a:t> '</a:t>
          </a:r>
          <a:r>
            <a:rPr lang="en-US" b="0" i="0" err="1">
              <a:effectLst/>
              <a:latin typeface="var(--jp-code-font-family)"/>
            </a:rPr>
            <a:t>GCPS_Bus_Monitoring</a:t>
          </a:r>
          <a:r>
            <a:rPr lang="en-US" b="0" i="0">
              <a:effectLst/>
              <a:latin typeface="var(--jp-code-font-family)"/>
            </a:rPr>
            <a:t>' SERVERIP </a:t>
          </a:r>
          <a:r>
            <a:rPr lang="en-US" b="1" i="0">
              <a:effectLst/>
              <a:latin typeface="var(--jp-code-font-family)"/>
            </a:rPr>
            <a:t>=</a:t>
          </a:r>
          <a:r>
            <a:rPr lang="en-US" b="0" i="0">
              <a:effectLst/>
              <a:latin typeface="var(--jp-code-font-family)"/>
            </a:rPr>
            <a:t> 'localhost:9092'</a:t>
          </a:r>
          <a:endParaRPr lang="en-US" b="0" i="0">
            <a:effectLst/>
            <a:latin typeface="var(--jp-cell-prompt-font-family)"/>
          </a:endParaRPr>
        </a:p>
      </dgm:t>
    </dgm:pt>
    <dgm:pt modelId="{8B822BBD-0AAE-3540-B7CE-2A423498F404}" type="parTrans" cxnId="{502E6FDF-AA40-B44F-BAA4-CD27A068BBC8}">
      <dgm:prSet/>
      <dgm:spPr/>
      <dgm:t>
        <a:bodyPr/>
        <a:lstStyle/>
        <a:p>
          <a:endParaRPr lang="en-US"/>
        </a:p>
      </dgm:t>
    </dgm:pt>
    <dgm:pt modelId="{6E047C42-A9DB-984C-AD79-FF161879FCA5}" type="sibTrans" cxnId="{502E6FDF-AA40-B44F-BAA4-CD27A068BBC8}">
      <dgm:prSet/>
      <dgm:spPr/>
      <dgm:t>
        <a:bodyPr/>
        <a:lstStyle/>
        <a:p>
          <a:endParaRPr lang="en-US"/>
        </a:p>
      </dgm:t>
    </dgm:pt>
    <dgm:pt modelId="{4617CA98-8465-1446-955A-2ECABCA7BE0E}">
      <dgm:prSet/>
      <dgm:spPr/>
      <dgm:t>
        <a:bodyPr/>
        <a:lstStyle/>
        <a:p>
          <a:r>
            <a:rPr lang="en-US" b="1" i="0">
              <a:effectLst/>
              <a:latin typeface="var(--jp-content-font-family)"/>
            </a:rPr>
            <a:t>Step 3: Connect to the server via Kafka producer object and pass IP</a:t>
          </a:r>
        </a:p>
        <a:p>
          <a:r>
            <a:rPr lang="en-US" b="0" i="0">
              <a:effectLst/>
              <a:latin typeface="var(--jp-code-font-family)"/>
            </a:rPr>
            <a:t>producer </a:t>
          </a:r>
          <a:r>
            <a:rPr lang="en-US" b="1" i="0">
              <a:effectLst/>
              <a:latin typeface="var(--jp-code-font-family)"/>
            </a:rPr>
            <a:t>= </a:t>
          </a:r>
          <a:r>
            <a:rPr lang="en-US" b="0" i="0" err="1">
              <a:effectLst/>
              <a:latin typeface="var(--jp-code-font-family)"/>
            </a:rPr>
            <a:t>KafkaProducer</a:t>
          </a:r>
          <a:r>
            <a:rPr lang="en-US" b="0" i="0">
              <a:effectLst/>
              <a:latin typeface="var(--jp-code-font-family)"/>
            </a:rPr>
            <a:t>(</a:t>
          </a:r>
          <a:r>
            <a:rPr lang="en-US" b="0" i="0" err="1">
              <a:effectLst/>
              <a:latin typeface="var(--jp-code-font-family)"/>
            </a:rPr>
            <a:t>bootstrap_servers</a:t>
          </a:r>
          <a:r>
            <a:rPr lang="en-US" b="1" i="0">
              <a:effectLst/>
              <a:latin typeface="var(--jp-code-font-family)"/>
            </a:rPr>
            <a:t>=</a:t>
          </a:r>
          <a:r>
            <a:rPr lang="en-US" b="0" i="0">
              <a:effectLst/>
              <a:latin typeface="var(--jp-code-font-family)"/>
            </a:rPr>
            <a:t>SERVERIP) </a:t>
          </a:r>
          <a:endParaRPr lang="en-US" b="0" i="0">
            <a:effectLst/>
            <a:latin typeface="var(--jp-cell-prompt-font-family)"/>
          </a:endParaRPr>
        </a:p>
      </dgm:t>
    </dgm:pt>
    <dgm:pt modelId="{62A88985-BC23-AA4F-BDE5-0F5201D022D3}" type="parTrans" cxnId="{5BCAD936-0319-704E-A71C-76F998D51993}">
      <dgm:prSet/>
      <dgm:spPr/>
      <dgm:t>
        <a:bodyPr/>
        <a:lstStyle/>
        <a:p>
          <a:endParaRPr lang="en-US"/>
        </a:p>
      </dgm:t>
    </dgm:pt>
    <dgm:pt modelId="{2F5A2B0D-11CE-1349-BD33-A05906ABF281}" type="sibTrans" cxnId="{5BCAD936-0319-704E-A71C-76F998D51993}">
      <dgm:prSet/>
      <dgm:spPr/>
      <dgm:t>
        <a:bodyPr/>
        <a:lstStyle/>
        <a:p>
          <a:endParaRPr lang="en-US"/>
        </a:p>
      </dgm:t>
    </dgm:pt>
    <dgm:pt modelId="{2BA49EEE-4C94-9A47-B843-581B35894A9C}">
      <dgm:prSet/>
      <dgm:spPr/>
      <dgm:t>
        <a:bodyPr/>
        <a:lstStyle/>
        <a:p>
          <a:r>
            <a:rPr lang="en-US" b="1" i="0">
              <a:effectLst/>
              <a:latin typeface="var(--jp-content-font-family)"/>
            </a:rPr>
            <a:t>Step 4: Publish data to the topic</a:t>
          </a:r>
        </a:p>
        <a:p>
          <a:r>
            <a:rPr lang="en-US" b="0" i="0" err="1">
              <a:effectLst/>
              <a:latin typeface="var(--jp-code-font-family)"/>
            </a:rPr>
            <a:t>producer</a:t>
          </a:r>
          <a:r>
            <a:rPr lang="en-US" b="1" i="0" err="1">
              <a:effectLst/>
              <a:latin typeface="var(--jp-code-font-family)"/>
            </a:rPr>
            <a:t>.</a:t>
          </a:r>
          <a:r>
            <a:rPr lang="en-US" b="0" i="0" err="1">
              <a:effectLst/>
              <a:latin typeface="var(--jp-code-font-family)"/>
            </a:rPr>
            <a:t>send</a:t>
          </a:r>
          <a:r>
            <a:rPr lang="en-US" b="0" i="0">
              <a:effectLst/>
              <a:latin typeface="var(--jp-code-font-family)"/>
            </a:rPr>
            <a:t>(TOPICNAME, </a:t>
          </a:r>
          <a:r>
            <a:rPr lang="en-US" b="0" i="0" err="1">
              <a:effectLst/>
              <a:latin typeface="var(--jp-code-font-family)"/>
            </a:rPr>
            <a:t>b'data</a:t>
          </a:r>
          <a:r>
            <a:rPr lang="en-US" b="0" i="0">
              <a:effectLst/>
              <a:latin typeface="var(--jp-code-font-family)"/>
            </a:rPr>
            <a:t>') </a:t>
          </a:r>
          <a:r>
            <a:rPr lang="en-US" b="0" i="0" err="1">
              <a:effectLst/>
              <a:latin typeface="var(--jp-code-font-family)"/>
            </a:rPr>
            <a:t>producer</a:t>
          </a:r>
          <a:r>
            <a:rPr lang="en-US" b="1" i="0" err="1">
              <a:effectLst/>
              <a:latin typeface="var(--jp-code-font-family)"/>
            </a:rPr>
            <a:t>.</a:t>
          </a:r>
          <a:r>
            <a:rPr lang="en-US" b="0" i="0" err="1">
              <a:effectLst/>
              <a:latin typeface="var(--jp-code-font-family)"/>
            </a:rPr>
            <a:t>flush</a:t>
          </a:r>
          <a:r>
            <a:rPr lang="en-US" b="0" i="0">
              <a:effectLst/>
              <a:latin typeface="var(--jp-code-font-family)"/>
            </a:rPr>
            <a:t>()</a:t>
          </a:r>
          <a:endParaRPr lang="en-US" b="0" i="0">
            <a:effectLst/>
            <a:latin typeface="var(--jp-cell-prompt-font-family)"/>
          </a:endParaRPr>
        </a:p>
      </dgm:t>
    </dgm:pt>
    <dgm:pt modelId="{652985F9-F2CA-AD49-8244-293F4A6E27C8}" type="parTrans" cxnId="{FF309669-431F-F049-AFD9-479D05DB1651}">
      <dgm:prSet/>
      <dgm:spPr/>
      <dgm:t>
        <a:bodyPr/>
        <a:lstStyle/>
        <a:p>
          <a:endParaRPr lang="en-US"/>
        </a:p>
      </dgm:t>
    </dgm:pt>
    <dgm:pt modelId="{214A95B5-78B7-DE40-99C8-9BEA49C58656}" type="sibTrans" cxnId="{FF309669-431F-F049-AFD9-479D05DB1651}">
      <dgm:prSet/>
      <dgm:spPr/>
      <dgm:t>
        <a:bodyPr/>
        <a:lstStyle/>
        <a:p>
          <a:endParaRPr lang="en-US"/>
        </a:p>
      </dgm:t>
    </dgm:pt>
    <dgm:pt modelId="{B357EB77-8187-DC4D-9C3C-BD5763E8F501}" type="pres">
      <dgm:prSet presAssocID="{8FDEC2B4-86AA-A340-9DA8-B11E76999333}" presName="outerComposite" presStyleCnt="0">
        <dgm:presLayoutVars>
          <dgm:chMax val="5"/>
          <dgm:dir/>
          <dgm:resizeHandles val="exact"/>
        </dgm:presLayoutVars>
      </dgm:prSet>
      <dgm:spPr/>
    </dgm:pt>
    <dgm:pt modelId="{C391BF17-354F-564F-B86E-CB53C4A4BF26}" type="pres">
      <dgm:prSet presAssocID="{8FDEC2B4-86AA-A340-9DA8-B11E76999333}" presName="dummyMaxCanvas" presStyleCnt="0">
        <dgm:presLayoutVars/>
      </dgm:prSet>
      <dgm:spPr/>
    </dgm:pt>
    <dgm:pt modelId="{7B7128EC-0418-1043-B092-04C6E99415C5}" type="pres">
      <dgm:prSet presAssocID="{8FDEC2B4-86AA-A340-9DA8-B11E76999333}" presName="FourNodes_1" presStyleLbl="node1" presStyleIdx="0" presStyleCnt="4">
        <dgm:presLayoutVars>
          <dgm:bulletEnabled val="1"/>
        </dgm:presLayoutVars>
      </dgm:prSet>
      <dgm:spPr/>
    </dgm:pt>
    <dgm:pt modelId="{9126BA98-1124-A841-AF46-5596C380AC79}" type="pres">
      <dgm:prSet presAssocID="{8FDEC2B4-86AA-A340-9DA8-B11E76999333}" presName="FourNodes_2" presStyleLbl="node1" presStyleIdx="1" presStyleCnt="4">
        <dgm:presLayoutVars>
          <dgm:bulletEnabled val="1"/>
        </dgm:presLayoutVars>
      </dgm:prSet>
      <dgm:spPr/>
    </dgm:pt>
    <dgm:pt modelId="{6468C268-D53C-D04A-9D34-EC3A08ED67AB}" type="pres">
      <dgm:prSet presAssocID="{8FDEC2B4-86AA-A340-9DA8-B11E76999333}" presName="FourNodes_3" presStyleLbl="node1" presStyleIdx="2" presStyleCnt="4">
        <dgm:presLayoutVars>
          <dgm:bulletEnabled val="1"/>
        </dgm:presLayoutVars>
      </dgm:prSet>
      <dgm:spPr/>
    </dgm:pt>
    <dgm:pt modelId="{4C36FEC2-72F4-9344-A6E0-3FFC70C8556F}" type="pres">
      <dgm:prSet presAssocID="{8FDEC2B4-86AA-A340-9DA8-B11E76999333}" presName="FourNodes_4" presStyleLbl="node1" presStyleIdx="3" presStyleCnt="4">
        <dgm:presLayoutVars>
          <dgm:bulletEnabled val="1"/>
        </dgm:presLayoutVars>
      </dgm:prSet>
      <dgm:spPr/>
    </dgm:pt>
    <dgm:pt modelId="{DEAE3046-FB9D-E544-BEDC-0101F0C7809C}" type="pres">
      <dgm:prSet presAssocID="{8FDEC2B4-86AA-A340-9DA8-B11E76999333}" presName="FourConn_1-2" presStyleLbl="fgAccFollowNode1" presStyleIdx="0" presStyleCnt="3">
        <dgm:presLayoutVars>
          <dgm:bulletEnabled val="1"/>
        </dgm:presLayoutVars>
      </dgm:prSet>
      <dgm:spPr/>
    </dgm:pt>
    <dgm:pt modelId="{69824FE2-FB1F-9C4C-B815-96817FB8B58B}" type="pres">
      <dgm:prSet presAssocID="{8FDEC2B4-86AA-A340-9DA8-B11E76999333}" presName="FourConn_2-3" presStyleLbl="fgAccFollowNode1" presStyleIdx="1" presStyleCnt="3">
        <dgm:presLayoutVars>
          <dgm:bulletEnabled val="1"/>
        </dgm:presLayoutVars>
      </dgm:prSet>
      <dgm:spPr/>
    </dgm:pt>
    <dgm:pt modelId="{E0C8377C-D463-E845-8D28-1F4D43437F9E}" type="pres">
      <dgm:prSet presAssocID="{8FDEC2B4-86AA-A340-9DA8-B11E76999333}" presName="FourConn_3-4" presStyleLbl="fgAccFollowNode1" presStyleIdx="2" presStyleCnt="3">
        <dgm:presLayoutVars>
          <dgm:bulletEnabled val="1"/>
        </dgm:presLayoutVars>
      </dgm:prSet>
      <dgm:spPr/>
    </dgm:pt>
    <dgm:pt modelId="{5E5C84D9-2848-644D-A846-C666FBE15B7C}" type="pres">
      <dgm:prSet presAssocID="{8FDEC2B4-86AA-A340-9DA8-B11E76999333}" presName="FourNodes_1_text" presStyleLbl="node1" presStyleIdx="3" presStyleCnt="4">
        <dgm:presLayoutVars>
          <dgm:bulletEnabled val="1"/>
        </dgm:presLayoutVars>
      </dgm:prSet>
      <dgm:spPr/>
    </dgm:pt>
    <dgm:pt modelId="{7F102DA3-FE08-214B-8559-C4061DE8C0DF}" type="pres">
      <dgm:prSet presAssocID="{8FDEC2B4-86AA-A340-9DA8-B11E76999333}" presName="FourNodes_2_text" presStyleLbl="node1" presStyleIdx="3" presStyleCnt="4">
        <dgm:presLayoutVars>
          <dgm:bulletEnabled val="1"/>
        </dgm:presLayoutVars>
      </dgm:prSet>
      <dgm:spPr/>
    </dgm:pt>
    <dgm:pt modelId="{8C79BB83-B198-EE4A-8291-8D8D60C3DCAE}" type="pres">
      <dgm:prSet presAssocID="{8FDEC2B4-86AA-A340-9DA8-B11E76999333}" presName="FourNodes_3_text" presStyleLbl="node1" presStyleIdx="3" presStyleCnt="4">
        <dgm:presLayoutVars>
          <dgm:bulletEnabled val="1"/>
        </dgm:presLayoutVars>
      </dgm:prSet>
      <dgm:spPr/>
    </dgm:pt>
    <dgm:pt modelId="{5E61A960-A906-D249-AD8B-EE1064F7A5B0}" type="pres">
      <dgm:prSet presAssocID="{8FDEC2B4-86AA-A340-9DA8-B11E76999333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44B5930F-3A67-4F3F-B0E5-04B5A119D2F1}" type="presOf" srcId="{4617CA98-8465-1446-955A-2ECABCA7BE0E}" destId="{6468C268-D53C-D04A-9D34-EC3A08ED67AB}" srcOrd="0" destOrd="0" presId="urn:microsoft.com/office/officeart/2005/8/layout/vProcess5"/>
    <dgm:cxn modelId="{AEB83E15-7E75-4738-9102-D4CF3A7602C1}" type="presOf" srcId="{4617CA98-8465-1446-955A-2ECABCA7BE0E}" destId="{8C79BB83-B198-EE4A-8291-8D8D60C3DCAE}" srcOrd="1" destOrd="0" presId="urn:microsoft.com/office/officeart/2005/8/layout/vProcess5"/>
    <dgm:cxn modelId="{27466516-6F56-425A-8437-2BDF45655E4C}" type="presOf" srcId="{29E496CA-DF0A-EF4C-BBD3-787ECA52887F}" destId="{7F102DA3-FE08-214B-8559-C4061DE8C0DF}" srcOrd="1" destOrd="0" presId="urn:microsoft.com/office/officeart/2005/8/layout/vProcess5"/>
    <dgm:cxn modelId="{C7570B22-C996-47C5-8623-AEFAB9D6B361}" type="presOf" srcId="{29E496CA-DF0A-EF4C-BBD3-787ECA52887F}" destId="{9126BA98-1124-A841-AF46-5596C380AC79}" srcOrd="0" destOrd="0" presId="urn:microsoft.com/office/officeart/2005/8/layout/vProcess5"/>
    <dgm:cxn modelId="{8E154723-9C03-4949-87F6-4D721E67B4E9}" type="presOf" srcId="{2BA49EEE-4C94-9A47-B843-581B35894A9C}" destId="{4C36FEC2-72F4-9344-A6E0-3FFC70C8556F}" srcOrd="0" destOrd="0" presId="urn:microsoft.com/office/officeart/2005/8/layout/vProcess5"/>
    <dgm:cxn modelId="{2BD10E25-737E-4C20-A5A9-75488BE61953}" type="presOf" srcId="{8FDEC2B4-86AA-A340-9DA8-B11E76999333}" destId="{B357EB77-8187-DC4D-9C3C-BD5763E8F501}" srcOrd="0" destOrd="0" presId="urn:microsoft.com/office/officeart/2005/8/layout/vProcess5"/>
    <dgm:cxn modelId="{5BCAD936-0319-704E-A71C-76F998D51993}" srcId="{8FDEC2B4-86AA-A340-9DA8-B11E76999333}" destId="{4617CA98-8465-1446-955A-2ECABCA7BE0E}" srcOrd="2" destOrd="0" parTransId="{62A88985-BC23-AA4F-BDE5-0F5201D022D3}" sibTransId="{2F5A2B0D-11CE-1349-BD33-A05906ABF281}"/>
    <dgm:cxn modelId="{2CB8B941-63E3-4B61-B5A5-767A864784FB}" type="presOf" srcId="{40CC5E4B-63C3-9540-B42D-509BE77D2611}" destId="{5E5C84D9-2848-644D-A846-C666FBE15B7C}" srcOrd="1" destOrd="0" presId="urn:microsoft.com/office/officeart/2005/8/layout/vProcess5"/>
    <dgm:cxn modelId="{FF309669-431F-F049-AFD9-479D05DB1651}" srcId="{8FDEC2B4-86AA-A340-9DA8-B11E76999333}" destId="{2BA49EEE-4C94-9A47-B843-581B35894A9C}" srcOrd="3" destOrd="0" parTransId="{652985F9-F2CA-AD49-8244-293F4A6E27C8}" sibTransId="{214A95B5-78B7-DE40-99C8-9BEA49C58656}"/>
    <dgm:cxn modelId="{E49EA16C-AEA2-43E2-A4A0-2585E368BE80}" type="presOf" srcId="{2F5A2B0D-11CE-1349-BD33-A05906ABF281}" destId="{E0C8377C-D463-E845-8D28-1F4D43437F9E}" srcOrd="0" destOrd="0" presId="urn:microsoft.com/office/officeart/2005/8/layout/vProcess5"/>
    <dgm:cxn modelId="{0A4A7E7D-B4C8-478D-BE7A-6AAF29BB0794}" type="presOf" srcId="{78209334-2515-C646-A875-2ADEDCBAAE90}" destId="{DEAE3046-FB9D-E544-BEDC-0101F0C7809C}" srcOrd="0" destOrd="0" presId="urn:microsoft.com/office/officeart/2005/8/layout/vProcess5"/>
    <dgm:cxn modelId="{377830A8-7048-409C-BA57-6277BDAB70AB}" type="presOf" srcId="{6E047C42-A9DB-984C-AD79-FF161879FCA5}" destId="{69824FE2-FB1F-9C4C-B815-96817FB8B58B}" srcOrd="0" destOrd="0" presId="urn:microsoft.com/office/officeart/2005/8/layout/vProcess5"/>
    <dgm:cxn modelId="{611CC8C9-D227-4B50-A102-D9995915BB30}" type="presOf" srcId="{40CC5E4B-63C3-9540-B42D-509BE77D2611}" destId="{7B7128EC-0418-1043-B092-04C6E99415C5}" srcOrd="0" destOrd="0" presId="urn:microsoft.com/office/officeart/2005/8/layout/vProcess5"/>
    <dgm:cxn modelId="{520CD1C9-E7F0-4FBB-B6B1-1DA9EED7E591}" type="presOf" srcId="{2BA49EEE-4C94-9A47-B843-581B35894A9C}" destId="{5E61A960-A906-D249-AD8B-EE1064F7A5B0}" srcOrd="1" destOrd="0" presId="urn:microsoft.com/office/officeart/2005/8/layout/vProcess5"/>
    <dgm:cxn modelId="{B2B62FCE-7C9F-7D41-9F2C-68F1A5F146E0}" srcId="{8FDEC2B4-86AA-A340-9DA8-B11E76999333}" destId="{40CC5E4B-63C3-9540-B42D-509BE77D2611}" srcOrd="0" destOrd="0" parTransId="{0B947A1C-76E7-ED49-805B-815B0D322461}" sibTransId="{78209334-2515-C646-A875-2ADEDCBAAE90}"/>
    <dgm:cxn modelId="{502E6FDF-AA40-B44F-BAA4-CD27A068BBC8}" srcId="{8FDEC2B4-86AA-A340-9DA8-B11E76999333}" destId="{29E496CA-DF0A-EF4C-BBD3-787ECA52887F}" srcOrd="1" destOrd="0" parTransId="{8B822BBD-0AAE-3540-B7CE-2A423498F404}" sibTransId="{6E047C42-A9DB-984C-AD79-FF161879FCA5}"/>
    <dgm:cxn modelId="{03D909EA-F1AD-44E1-BA69-7A5BE578A661}" type="presParOf" srcId="{B357EB77-8187-DC4D-9C3C-BD5763E8F501}" destId="{C391BF17-354F-564F-B86E-CB53C4A4BF26}" srcOrd="0" destOrd="0" presId="urn:microsoft.com/office/officeart/2005/8/layout/vProcess5"/>
    <dgm:cxn modelId="{6428962A-070E-4B2B-9CAF-3825711CB8D1}" type="presParOf" srcId="{B357EB77-8187-DC4D-9C3C-BD5763E8F501}" destId="{7B7128EC-0418-1043-B092-04C6E99415C5}" srcOrd="1" destOrd="0" presId="urn:microsoft.com/office/officeart/2005/8/layout/vProcess5"/>
    <dgm:cxn modelId="{9C97DE4F-005F-40DA-9FC9-6CDC07F9C529}" type="presParOf" srcId="{B357EB77-8187-DC4D-9C3C-BD5763E8F501}" destId="{9126BA98-1124-A841-AF46-5596C380AC79}" srcOrd="2" destOrd="0" presId="urn:microsoft.com/office/officeart/2005/8/layout/vProcess5"/>
    <dgm:cxn modelId="{50A18BFB-C884-434B-9D76-218BE4A271F0}" type="presParOf" srcId="{B357EB77-8187-DC4D-9C3C-BD5763E8F501}" destId="{6468C268-D53C-D04A-9D34-EC3A08ED67AB}" srcOrd="3" destOrd="0" presId="urn:microsoft.com/office/officeart/2005/8/layout/vProcess5"/>
    <dgm:cxn modelId="{F32F2943-C4D3-4963-B1E5-A2D62A81FC13}" type="presParOf" srcId="{B357EB77-8187-DC4D-9C3C-BD5763E8F501}" destId="{4C36FEC2-72F4-9344-A6E0-3FFC70C8556F}" srcOrd="4" destOrd="0" presId="urn:microsoft.com/office/officeart/2005/8/layout/vProcess5"/>
    <dgm:cxn modelId="{380E88AE-9205-471C-9109-DDFD8EBEB49E}" type="presParOf" srcId="{B357EB77-8187-DC4D-9C3C-BD5763E8F501}" destId="{DEAE3046-FB9D-E544-BEDC-0101F0C7809C}" srcOrd="5" destOrd="0" presId="urn:microsoft.com/office/officeart/2005/8/layout/vProcess5"/>
    <dgm:cxn modelId="{1E30F117-C8DD-4EDF-B816-1FD727FA9755}" type="presParOf" srcId="{B357EB77-8187-DC4D-9C3C-BD5763E8F501}" destId="{69824FE2-FB1F-9C4C-B815-96817FB8B58B}" srcOrd="6" destOrd="0" presId="urn:microsoft.com/office/officeart/2005/8/layout/vProcess5"/>
    <dgm:cxn modelId="{FD14F0E2-BA38-4329-83B3-9420153CA6CC}" type="presParOf" srcId="{B357EB77-8187-DC4D-9C3C-BD5763E8F501}" destId="{E0C8377C-D463-E845-8D28-1F4D43437F9E}" srcOrd="7" destOrd="0" presId="urn:microsoft.com/office/officeart/2005/8/layout/vProcess5"/>
    <dgm:cxn modelId="{82A255AB-02D4-4C62-819D-63152F193C47}" type="presParOf" srcId="{B357EB77-8187-DC4D-9C3C-BD5763E8F501}" destId="{5E5C84D9-2848-644D-A846-C666FBE15B7C}" srcOrd="8" destOrd="0" presId="urn:microsoft.com/office/officeart/2005/8/layout/vProcess5"/>
    <dgm:cxn modelId="{3FB67699-8619-4032-AF27-1F703C547834}" type="presParOf" srcId="{B357EB77-8187-DC4D-9C3C-BD5763E8F501}" destId="{7F102DA3-FE08-214B-8559-C4061DE8C0DF}" srcOrd="9" destOrd="0" presId="urn:microsoft.com/office/officeart/2005/8/layout/vProcess5"/>
    <dgm:cxn modelId="{3F9B9FB4-45C8-4DFD-8A42-A39282EA4366}" type="presParOf" srcId="{B357EB77-8187-DC4D-9C3C-BD5763E8F501}" destId="{8C79BB83-B198-EE4A-8291-8D8D60C3DCAE}" srcOrd="10" destOrd="0" presId="urn:microsoft.com/office/officeart/2005/8/layout/vProcess5"/>
    <dgm:cxn modelId="{201C31E2-0C92-4C89-B276-AC6FD4A23658}" type="presParOf" srcId="{B357EB77-8187-DC4D-9C3C-BD5763E8F501}" destId="{5E61A960-A906-D249-AD8B-EE1064F7A5B0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4DDD0BD-F47D-1947-8DE6-24651A48942D}" type="doc">
      <dgm:prSet loTypeId="urn:microsoft.com/office/officeart/2016/7/layout/LinearArrowProcessNumbered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34ECF259-BB8C-8D48-A006-BB4DAD11B126}">
      <dgm:prSet custT="1"/>
      <dgm:spPr/>
      <dgm:t>
        <a:bodyPr/>
        <a:lstStyle/>
        <a:p>
          <a:r>
            <a:rPr lang="en-US" sz="1200" b="1" i="0"/>
            <a:t>Step 1: Import Kafka native API for python</a:t>
          </a:r>
        </a:p>
        <a:p>
          <a:endParaRPr lang="en-US" sz="1200" b="1" i="0"/>
        </a:p>
        <a:p>
          <a:endParaRPr lang="en-US" sz="1200" b="0" i="0"/>
        </a:p>
        <a:p>
          <a:r>
            <a:rPr lang="en-US" sz="1200" b="0" i="0"/>
            <a:t>from </a:t>
          </a:r>
          <a:r>
            <a:rPr lang="en-US" sz="1200" b="0" i="0" err="1"/>
            <a:t>kafka</a:t>
          </a:r>
          <a:r>
            <a:rPr lang="en-US" sz="1200" b="0" i="0"/>
            <a:t> import </a:t>
          </a:r>
          <a:r>
            <a:rPr lang="en-US" sz="1200" b="0" i="0" err="1"/>
            <a:t>KafkaConsumer</a:t>
          </a:r>
          <a:r>
            <a:rPr lang="en-US" sz="1200" b="0" i="0"/>
            <a:t> </a:t>
          </a:r>
          <a:endParaRPr lang="en-US" sz="1200" b="1" i="0"/>
        </a:p>
      </dgm:t>
    </dgm:pt>
    <dgm:pt modelId="{471A4D69-7796-F547-98CB-4D3BC6940233}" type="parTrans" cxnId="{FF61C306-50CB-F44D-9AC1-B3B6E9E5A1AD}">
      <dgm:prSet/>
      <dgm:spPr/>
      <dgm:t>
        <a:bodyPr/>
        <a:lstStyle/>
        <a:p>
          <a:endParaRPr lang="en-US"/>
        </a:p>
      </dgm:t>
    </dgm:pt>
    <dgm:pt modelId="{302564CB-432F-164B-B0C6-BF3D43129862}" type="sibTrans" cxnId="{FF61C306-50CB-F44D-9AC1-B3B6E9E5A1AD}">
      <dgm:prSet phldrT="1" phldr="0"/>
      <dgm:spPr/>
      <dgm:t>
        <a:bodyPr/>
        <a:lstStyle/>
        <a:p>
          <a:r>
            <a:rPr lang="en-US"/>
            <a:t>1</a:t>
          </a:r>
        </a:p>
      </dgm:t>
    </dgm:pt>
    <dgm:pt modelId="{477B8384-CC82-0C44-A7E9-50691541AC9C}">
      <dgm:prSet custT="1"/>
      <dgm:spPr/>
      <dgm:t>
        <a:bodyPr/>
        <a:lstStyle/>
        <a:p>
          <a:r>
            <a:rPr lang="en-US" sz="1200" b="1" i="0"/>
            <a:t>Step 2: Define server address and desired topic on said server:</a:t>
          </a:r>
        </a:p>
        <a:p>
          <a:endParaRPr lang="en-US" sz="1200" b="0" i="0"/>
        </a:p>
        <a:p>
          <a:r>
            <a:rPr lang="en-US" sz="1200" b="0" i="0"/>
            <a:t>TOPICNAME </a:t>
          </a:r>
          <a:r>
            <a:rPr lang="en-US" sz="1200" b="1" i="0"/>
            <a:t>=</a:t>
          </a:r>
          <a:r>
            <a:rPr lang="en-US" sz="1200" b="0" i="0"/>
            <a:t> '</a:t>
          </a:r>
          <a:r>
            <a:rPr lang="en-US" sz="1200" b="0" i="0" err="1"/>
            <a:t>GCPS_Bus_Monitoring</a:t>
          </a:r>
          <a:r>
            <a:rPr lang="en-US" sz="1200" b="0" i="0"/>
            <a:t>' SERVERIP </a:t>
          </a:r>
          <a:r>
            <a:rPr lang="en-US" sz="1200" b="1" i="0"/>
            <a:t>=</a:t>
          </a:r>
          <a:r>
            <a:rPr lang="en-US" sz="1200" b="0" i="0"/>
            <a:t> 'localhost:9092' </a:t>
          </a:r>
          <a:r>
            <a:rPr lang="en-US" sz="1200" b="0" i="1"/>
            <a:t>#insert server </a:t>
          </a:r>
          <a:r>
            <a:rPr lang="en-US" sz="1200" b="0" i="1" err="1"/>
            <a:t>ip</a:t>
          </a:r>
          <a:r>
            <a:rPr lang="en-US" sz="1200" b="0" i="1"/>
            <a:t> here</a:t>
          </a:r>
          <a:r>
            <a:rPr lang="en-US" sz="1200" b="0" i="0"/>
            <a:t> </a:t>
          </a:r>
        </a:p>
      </dgm:t>
    </dgm:pt>
    <dgm:pt modelId="{A2FA7A23-8B19-294A-9E71-EC3DC30C8518}" type="parTrans" cxnId="{35FDB6F4-D8FF-BE4C-A1BD-A36DE47635A0}">
      <dgm:prSet/>
      <dgm:spPr/>
      <dgm:t>
        <a:bodyPr/>
        <a:lstStyle/>
        <a:p>
          <a:endParaRPr lang="en-US"/>
        </a:p>
      </dgm:t>
    </dgm:pt>
    <dgm:pt modelId="{6E2AC46F-2F34-0940-8007-036892406EFE}" type="sibTrans" cxnId="{35FDB6F4-D8FF-BE4C-A1BD-A36DE47635A0}">
      <dgm:prSet phldrT="2" phldr="0"/>
      <dgm:spPr/>
      <dgm:t>
        <a:bodyPr/>
        <a:lstStyle/>
        <a:p>
          <a:r>
            <a:rPr lang="en-US"/>
            <a:t>2</a:t>
          </a:r>
        </a:p>
      </dgm:t>
    </dgm:pt>
    <dgm:pt modelId="{BFE3B52C-E436-4B4D-B252-8452D004F11F}">
      <dgm:prSet custT="1"/>
      <dgm:spPr/>
      <dgm:t>
        <a:bodyPr/>
        <a:lstStyle/>
        <a:p>
          <a:r>
            <a:rPr lang="en-US" sz="1200" b="1" i="0"/>
            <a:t>Step 3: Connect to the server via Kafka consumer object and pass desired topic</a:t>
          </a:r>
        </a:p>
        <a:p>
          <a:endParaRPr lang="en-US" sz="1200" b="0" i="0"/>
        </a:p>
        <a:p>
          <a:r>
            <a:rPr lang="en-US" sz="1200" b="0" i="0"/>
            <a:t>consumer </a:t>
          </a:r>
          <a:r>
            <a:rPr lang="en-US" sz="1200" b="1" i="0"/>
            <a:t>=</a:t>
          </a:r>
          <a:r>
            <a:rPr lang="en-US" sz="1200" b="0" i="0"/>
            <a:t> </a:t>
          </a:r>
          <a:r>
            <a:rPr lang="en-US" sz="1200" b="0" i="0" err="1"/>
            <a:t>KafkaConsumer</a:t>
          </a:r>
          <a:r>
            <a:rPr lang="en-US" sz="1200" b="0" i="0"/>
            <a:t>(TOPICNAME, </a:t>
          </a:r>
          <a:r>
            <a:rPr lang="en-US" sz="1200" b="0" i="0" err="1"/>
            <a:t>bootstrap_servers</a:t>
          </a:r>
          <a:r>
            <a:rPr lang="en-US" sz="1200" b="1" i="0"/>
            <a:t>=</a:t>
          </a:r>
          <a:r>
            <a:rPr lang="en-US" sz="1200" b="0" i="0"/>
            <a:t>SERVERIP) </a:t>
          </a:r>
        </a:p>
      </dgm:t>
    </dgm:pt>
    <dgm:pt modelId="{649F5C17-E3EB-4746-973D-BA3FCDD88941}" type="parTrans" cxnId="{4235323E-46A4-9346-8798-E878E44F9839}">
      <dgm:prSet/>
      <dgm:spPr/>
      <dgm:t>
        <a:bodyPr/>
        <a:lstStyle/>
        <a:p>
          <a:endParaRPr lang="en-US"/>
        </a:p>
      </dgm:t>
    </dgm:pt>
    <dgm:pt modelId="{EBDF5969-EE36-A948-846C-CFC470D19A1E}" type="sibTrans" cxnId="{4235323E-46A4-9346-8798-E878E44F9839}">
      <dgm:prSet phldrT="3" phldr="0"/>
      <dgm:spPr/>
      <dgm:t>
        <a:bodyPr/>
        <a:lstStyle/>
        <a:p>
          <a:r>
            <a:rPr lang="en-US"/>
            <a:t>3</a:t>
          </a:r>
        </a:p>
      </dgm:t>
    </dgm:pt>
    <dgm:pt modelId="{C6D9B7E1-C77C-D248-B041-4113D2E17AC3}">
      <dgm:prSet custT="1"/>
      <dgm:spPr/>
      <dgm:t>
        <a:bodyPr/>
        <a:lstStyle/>
        <a:p>
          <a:r>
            <a:rPr lang="en-US" sz="1200" b="1" i="0"/>
            <a:t>Step 4: Parse data:</a:t>
          </a:r>
        </a:p>
        <a:p>
          <a:endParaRPr lang="en-US" sz="1200" b="0" i="0"/>
        </a:p>
        <a:p>
          <a:endParaRPr lang="en-US" sz="1200" b="0" i="0"/>
        </a:p>
        <a:p>
          <a:pPr rtl="0"/>
          <a:br>
            <a:rPr lang="en-US" sz="1200" b="0" i="0"/>
          </a:br>
          <a:r>
            <a:rPr lang="en-US" sz="1200" b="0" i="0"/>
            <a:t>for messages in consumer: </a:t>
          </a:r>
          <a:r>
            <a:rPr lang="en-US" sz="1200" b="0" i="0">
              <a:latin typeface="Tw Cen MT Condensed" panose="020B0606020104020203"/>
            </a:rPr>
            <a:t>     process(messages['value'])</a:t>
          </a:r>
          <a:endParaRPr lang="en-US" sz="1200" b="0" i="0"/>
        </a:p>
      </dgm:t>
    </dgm:pt>
    <dgm:pt modelId="{380C84B7-4509-2B44-997B-BA34AB49D260}" type="parTrans" cxnId="{17FCC901-CCAD-1C43-B5BA-90786215CFFA}">
      <dgm:prSet/>
      <dgm:spPr/>
      <dgm:t>
        <a:bodyPr/>
        <a:lstStyle/>
        <a:p>
          <a:endParaRPr lang="en-US"/>
        </a:p>
      </dgm:t>
    </dgm:pt>
    <dgm:pt modelId="{740D8C57-6AE1-3440-8E73-D36110268256}" type="sibTrans" cxnId="{17FCC901-CCAD-1C43-B5BA-90786215CFFA}">
      <dgm:prSet phldrT="4" phldr="0"/>
      <dgm:spPr/>
      <dgm:t>
        <a:bodyPr/>
        <a:lstStyle/>
        <a:p>
          <a:r>
            <a:rPr lang="en-US"/>
            <a:t>4</a:t>
          </a:r>
        </a:p>
      </dgm:t>
    </dgm:pt>
    <dgm:pt modelId="{4EFC1182-E8E5-2A49-BF53-7F8C3D785739}" type="pres">
      <dgm:prSet presAssocID="{A4DDD0BD-F47D-1947-8DE6-24651A48942D}" presName="linearFlow" presStyleCnt="0">
        <dgm:presLayoutVars>
          <dgm:dir/>
          <dgm:animLvl val="lvl"/>
          <dgm:resizeHandles val="exact"/>
        </dgm:presLayoutVars>
      </dgm:prSet>
      <dgm:spPr/>
    </dgm:pt>
    <dgm:pt modelId="{C0B7C4FE-678D-E941-8946-EEF4A9E89F4A}" type="pres">
      <dgm:prSet presAssocID="{34ECF259-BB8C-8D48-A006-BB4DAD11B126}" presName="compositeNode" presStyleCnt="0"/>
      <dgm:spPr/>
    </dgm:pt>
    <dgm:pt modelId="{AABECF02-DEC1-EB44-BF62-54275FB596B8}" type="pres">
      <dgm:prSet presAssocID="{34ECF259-BB8C-8D48-A006-BB4DAD11B126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87DECE4F-8831-BC43-96CC-0040561620DF}" type="pres">
      <dgm:prSet presAssocID="{34ECF259-BB8C-8D48-A006-BB4DAD11B126}" presName="parSh" presStyleCnt="0"/>
      <dgm:spPr/>
    </dgm:pt>
    <dgm:pt modelId="{CE2BA6EA-F541-B542-93B5-BC1327A34ED3}" type="pres">
      <dgm:prSet presAssocID="{34ECF259-BB8C-8D48-A006-BB4DAD11B126}" presName="lineNode" presStyleLbl="alignAccFollowNode1" presStyleIdx="0" presStyleCnt="12"/>
      <dgm:spPr/>
    </dgm:pt>
    <dgm:pt modelId="{5C22CCD2-6A9F-5647-9160-1DDABFC6115E}" type="pres">
      <dgm:prSet presAssocID="{34ECF259-BB8C-8D48-A006-BB4DAD11B126}" presName="lineArrowNode" presStyleLbl="alignAccFollowNode1" presStyleIdx="1" presStyleCnt="12"/>
      <dgm:spPr/>
    </dgm:pt>
    <dgm:pt modelId="{13693BA9-8592-CF4E-BA53-FE7042CFE266}" type="pres">
      <dgm:prSet presAssocID="{302564CB-432F-164B-B0C6-BF3D43129862}" presName="sibTransNodeCircle" presStyleLbl="alignNode1" presStyleIdx="0" presStyleCnt="4">
        <dgm:presLayoutVars>
          <dgm:chMax val="0"/>
          <dgm:bulletEnabled/>
        </dgm:presLayoutVars>
      </dgm:prSet>
      <dgm:spPr/>
    </dgm:pt>
    <dgm:pt modelId="{3703EDF5-0FA6-2143-A4FE-D0CB6048F2BA}" type="pres">
      <dgm:prSet presAssocID="{302564CB-432F-164B-B0C6-BF3D43129862}" presName="spacerBetweenCircleAndCallout" presStyleCnt="0">
        <dgm:presLayoutVars/>
      </dgm:prSet>
      <dgm:spPr/>
    </dgm:pt>
    <dgm:pt modelId="{4CF47912-087F-764D-9299-5C1E4318AEDE}" type="pres">
      <dgm:prSet presAssocID="{34ECF259-BB8C-8D48-A006-BB4DAD11B126}" presName="nodeText" presStyleLbl="alignAccFollowNode1" presStyleIdx="2" presStyleCnt="12" custScaleY="100000" custLinFactNeighborX="-217" custLinFactNeighborY="-2368">
        <dgm:presLayoutVars>
          <dgm:bulletEnabled val="1"/>
        </dgm:presLayoutVars>
      </dgm:prSet>
      <dgm:spPr/>
    </dgm:pt>
    <dgm:pt modelId="{E15D45DB-61BF-D144-B7B0-D2B4D3DA6B01}" type="pres">
      <dgm:prSet presAssocID="{302564CB-432F-164B-B0C6-BF3D43129862}" presName="sibTransComposite" presStyleCnt="0"/>
      <dgm:spPr/>
    </dgm:pt>
    <dgm:pt modelId="{AB8EBA16-AC2F-2242-A2CA-E43D1EBDA77E}" type="pres">
      <dgm:prSet presAssocID="{477B8384-CC82-0C44-A7E9-50691541AC9C}" presName="compositeNode" presStyleCnt="0"/>
      <dgm:spPr/>
    </dgm:pt>
    <dgm:pt modelId="{8E8A3AF1-61D9-1A4A-BD21-80C86B8942D8}" type="pres">
      <dgm:prSet presAssocID="{477B8384-CC82-0C44-A7E9-50691541AC9C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2DA06F75-1267-EA46-8286-6DFDB21A9573}" type="pres">
      <dgm:prSet presAssocID="{477B8384-CC82-0C44-A7E9-50691541AC9C}" presName="parSh" presStyleCnt="0"/>
      <dgm:spPr/>
    </dgm:pt>
    <dgm:pt modelId="{16E74A24-385A-FE44-BBF5-166C5DBD1CA8}" type="pres">
      <dgm:prSet presAssocID="{477B8384-CC82-0C44-A7E9-50691541AC9C}" presName="lineNode" presStyleLbl="alignAccFollowNode1" presStyleIdx="3" presStyleCnt="12"/>
      <dgm:spPr/>
    </dgm:pt>
    <dgm:pt modelId="{52151724-6AD2-764A-980C-4C610831AC37}" type="pres">
      <dgm:prSet presAssocID="{477B8384-CC82-0C44-A7E9-50691541AC9C}" presName="lineArrowNode" presStyleLbl="alignAccFollowNode1" presStyleIdx="4" presStyleCnt="12"/>
      <dgm:spPr/>
    </dgm:pt>
    <dgm:pt modelId="{20C30EF0-8629-4041-B971-B5F0875DAD54}" type="pres">
      <dgm:prSet presAssocID="{6E2AC46F-2F34-0940-8007-036892406EFE}" presName="sibTransNodeCircle" presStyleLbl="alignNode1" presStyleIdx="1" presStyleCnt="4">
        <dgm:presLayoutVars>
          <dgm:chMax val="0"/>
          <dgm:bulletEnabled/>
        </dgm:presLayoutVars>
      </dgm:prSet>
      <dgm:spPr/>
    </dgm:pt>
    <dgm:pt modelId="{8A902EFB-855E-EB45-8302-57C2085BCC67}" type="pres">
      <dgm:prSet presAssocID="{6E2AC46F-2F34-0940-8007-036892406EFE}" presName="spacerBetweenCircleAndCallout" presStyleCnt="0">
        <dgm:presLayoutVars/>
      </dgm:prSet>
      <dgm:spPr/>
    </dgm:pt>
    <dgm:pt modelId="{B3BC8335-C966-A247-8076-B8A97478060E}" type="pres">
      <dgm:prSet presAssocID="{477B8384-CC82-0C44-A7E9-50691541AC9C}" presName="nodeText" presStyleLbl="alignAccFollowNode1" presStyleIdx="5" presStyleCnt="12" custScaleY="100000" custLinFactNeighborX="-586" custLinFactNeighborY="-2368">
        <dgm:presLayoutVars>
          <dgm:bulletEnabled val="1"/>
        </dgm:presLayoutVars>
      </dgm:prSet>
      <dgm:spPr/>
    </dgm:pt>
    <dgm:pt modelId="{9657FE51-DCF4-AE48-B1DE-7D1E06E75BF4}" type="pres">
      <dgm:prSet presAssocID="{6E2AC46F-2F34-0940-8007-036892406EFE}" presName="sibTransComposite" presStyleCnt="0"/>
      <dgm:spPr/>
    </dgm:pt>
    <dgm:pt modelId="{ACE64B88-724F-564B-BDD7-EA846FD3B093}" type="pres">
      <dgm:prSet presAssocID="{BFE3B52C-E436-4B4D-B252-8452D004F11F}" presName="compositeNode" presStyleCnt="0"/>
      <dgm:spPr/>
    </dgm:pt>
    <dgm:pt modelId="{922D84B6-8E5A-0943-8D2E-E8C7B96BD984}" type="pres">
      <dgm:prSet presAssocID="{BFE3B52C-E436-4B4D-B252-8452D004F11F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890E9EC3-CFB5-2347-AB56-9D1794A1FE70}" type="pres">
      <dgm:prSet presAssocID="{BFE3B52C-E436-4B4D-B252-8452D004F11F}" presName="parSh" presStyleCnt="0"/>
      <dgm:spPr/>
    </dgm:pt>
    <dgm:pt modelId="{77C0BD88-11FA-7249-887B-48275CB477E1}" type="pres">
      <dgm:prSet presAssocID="{BFE3B52C-E436-4B4D-B252-8452D004F11F}" presName="lineNode" presStyleLbl="alignAccFollowNode1" presStyleIdx="6" presStyleCnt="12"/>
      <dgm:spPr/>
    </dgm:pt>
    <dgm:pt modelId="{38001E2C-78A5-874B-8CBB-3BE9F4A911D1}" type="pres">
      <dgm:prSet presAssocID="{BFE3B52C-E436-4B4D-B252-8452D004F11F}" presName="lineArrowNode" presStyleLbl="alignAccFollowNode1" presStyleIdx="7" presStyleCnt="12"/>
      <dgm:spPr/>
    </dgm:pt>
    <dgm:pt modelId="{F40094F2-A1EA-4F45-A40D-94A7888A776C}" type="pres">
      <dgm:prSet presAssocID="{EBDF5969-EE36-A948-846C-CFC470D19A1E}" presName="sibTransNodeCircle" presStyleLbl="alignNode1" presStyleIdx="2" presStyleCnt="4">
        <dgm:presLayoutVars>
          <dgm:chMax val="0"/>
          <dgm:bulletEnabled/>
        </dgm:presLayoutVars>
      </dgm:prSet>
      <dgm:spPr/>
    </dgm:pt>
    <dgm:pt modelId="{8E5BE2B1-D815-3C4D-A13A-D1ADBBCDB72B}" type="pres">
      <dgm:prSet presAssocID="{EBDF5969-EE36-A948-846C-CFC470D19A1E}" presName="spacerBetweenCircleAndCallout" presStyleCnt="0">
        <dgm:presLayoutVars/>
      </dgm:prSet>
      <dgm:spPr/>
    </dgm:pt>
    <dgm:pt modelId="{E4852DB7-5583-CF4A-818D-7817C97DA83C}" type="pres">
      <dgm:prSet presAssocID="{BFE3B52C-E436-4B4D-B252-8452D004F11F}" presName="nodeText" presStyleLbl="alignAccFollowNode1" presStyleIdx="8" presStyleCnt="12" custScaleY="100000" custLinFactNeighborX="-586" custLinFactNeighborY="-2368">
        <dgm:presLayoutVars>
          <dgm:bulletEnabled val="1"/>
        </dgm:presLayoutVars>
      </dgm:prSet>
      <dgm:spPr/>
    </dgm:pt>
    <dgm:pt modelId="{EC14B02F-0309-D84B-8254-177FA151E2B4}" type="pres">
      <dgm:prSet presAssocID="{EBDF5969-EE36-A948-846C-CFC470D19A1E}" presName="sibTransComposite" presStyleCnt="0"/>
      <dgm:spPr/>
    </dgm:pt>
    <dgm:pt modelId="{E142DAD2-681F-BB41-8C88-77F1DEEF6108}" type="pres">
      <dgm:prSet presAssocID="{C6D9B7E1-C77C-D248-B041-4113D2E17AC3}" presName="compositeNode" presStyleCnt="0"/>
      <dgm:spPr/>
    </dgm:pt>
    <dgm:pt modelId="{9AFBFAE8-6A18-644F-AE9E-6121C11C60DD}" type="pres">
      <dgm:prSet presAssocID="{C6D9B7E1-C77C-D248-B041-4113D2E17AC3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A99DD466-EF65-5B46-907A-9C2888FE43B7}" type="pres">
      <dgm:prSet presAssocID="{C6D9B7E1-C77C-D248-B041-4113D2E17AC3}" presName="parSh" presStyleCnt="0"/>
      <dgm:spPr/>
    </dgm:pt>
    <dgm:pt modelId="{9BCEF42B-26F0-334A-86A6-49FCE3ED0797}" type="pres">
      <dgm:prSet presAssocID="{C6D9B7E1-C77C-D248-B041-4113D2E17AC3}" presName="lineNode" presStyleLbl="alignAccFollowNode1" presStyleIdx="9" presStyleCnt="12"/>
      <dgm:spPr/>
    </dgm:pt>
    <dgm:pt modelId="{9296C8BA-433F-FB44-9264-2B6881BC6FD9}" type="pres">
      <dgm:prSet presAssocID="{C6D9B7E1-C77C-D248-B041-4113D2E17AC3}" presName="lineArrowNode" presStyleLbl="alignAccFollowNode1" presStyleIdx="10" presStyleCnt="12"/>
      <dgm:spPr/>
    </dgm:pt>
    <dgm:pt modelId="{4E47F57C-9012-A144-B0FB-288EFB971447}" type="pres">
      <dgm:prSet presAssocID="{740D8C57-6AE1-3440-8E73-D36110268256}" presName="sibTransNodeCircle" presStyleLbl="alignNode1" presStyleIdx="3" presStyleCnt="4">
        <dgm:presLayoutVars>
          <dgm:chMax val="0"/>
          <dgm:bulletEnabled/>
        </dgm:presLayoutVars>
      </dgm:prSet>
      <dgm:spPr/>
    </dgm:pt>
    <dgm:pt modelId="{91A6B0DA-C29B-484E-A69D-33F7C781D76D}" type="pres">
      <dgm:prSet presAssocID="{740D8C57-6AE1-3440-8E73-D36110268256}" presName="spacerBetweenCircleAndCallout" presStyleCnt="0">
        <dgm:presLayoutVars/>
      </dgm:prSet>
      <dgm:spPr/>
    </dgm:pt>
    <dgm:pt modelId="{2D978DB4-C90A-EE46-9E29-5469EDCD7B04}" type="pres">
      <dgm:prSet presAssocID="{C6D9B7E1-C77C-D248-B041-4113D2E17AC3}" presName="nodeText" presStyleLbl="alignAccFollowNode1" presStyleIdx="11" presStyleCnt="12" custScaleY="100000" custLinFactNeighborX="-586" custLinFactNeighborY="-2368">
        <dgm:presLayoutVars>
          <dgm:bulletEnabled val="1"/>
        </dgm:presLayoutVars>
      </dgm:prSet>
      <dgm:spPr/>
    </dgm:pt>
  </dgm:ptLst>
  <dgm:cxnLst>
    <dgm:cxn modelId="{17FCC901-CCAD-1C43-B5BA-90786215CFFA}" srcId="{A4DDD0BD-F47D-1947-8DE6-24651A48942D}" destId="{C6D9B7E1-C77C-D248-B041-4113D2E17AC3}" srcOrd="3" destOrd="0" parTransId="{380C84B7-4509-2B44-997B-BA34AB49D260}" sibTransId="{740D8C57-6AE1-3440-8E73-D36110268256}"/>
    <dgm:cxn modelId="{36F1CF01-A139-CA48-B633-B44B930EB677}" type="presOf" srcId="{EBDF5969-EE36-A948-846C-CFC470D19A1E}" destId="{F40094F2-A1EA-4F45-A40D-94A7888A776C}" srcOrd="0" destOrd="0" presId="urn:microsoft.com/office/officeart/2016/7/layout/LinearArrowProcessNumbered"/>
    <dgm:cxn modelId="{FF61C306-50CB-F44D-9AC1-B3B6E9E5A1AD}" srcId="{A4DDD0BD-F47D-1947-8DE6-24651A48942D}" destId="{34ECF259-BB8C-8D48-A006-BB4DAD11B126}" srcOrd="0" destOrd="0" parTransId="{471A4D69-7796-F547-98CB-4D3BC6940233}" sibTransId="{302564CB-432F-164B-B0C6-BF3D43129862}"/>
    <dgm:cxn modelId="{8E71F32D-CB54-3841-8908-A56C97DF41B5}" type="presOf" srcId="{6E2AC46F-2F34-0940-8007-036892406EFE}" destId="{20C30EF0-8629-4041-B971-B5F0875DAD54}" srcOrd="0" destOrd="0" presId="urn:microsoft.com/office/officeart/2016/7/layout/LinearArrowProcessNumbered"/>
    <dgm:cxn modelId="{4235323E-46A4-9346-8798-E878E44F9839}" srcId="{A4DDD0BD-F47D-1947-8DE6-24651A48942D}" destId="{BFE3B52C-E436-4B4D-B252-8452D004F11F}" srcOrd="2" destOrd="0" parTransId="{649F5C17-E3EB-4746-973D-BA3FCDD88941}" sibTransId="{EBDF5969-EE36-A948-846C-CFC470D19A1E}"/>
    <dgm:cxn modelId="{51C6D171-5DE0-604A-A6F2-18515385438D}" type="presOf" srcId="{477B8384-CC82-0C44-A7E9-50691541AC9C}" destId="{B3BC8335-C966-A247-8076-B8A97478060E}" srcOrd="0" destOrd="0" presId="urn:microsoft.com/office/officeart/2016/7/layout/LinearArrowProcessNumbered"/>
    <dgm:cxn modelId="{6F531993-76AF-A04D-88B9-E2ED667C2959}" type="presOf" srcId="{A4DDD0BD-F47D-1947-8DE6-24651A48942D}" destId="{4EFC1182-E8E5-2A49-BF53-7F8C3D785739}" srcOrd="0" destOrd="0" presId="urn:microsoft.com/office/officeart/2016/7/layout/LinearArrowProcessNumbered"/>
    <dgm:cxn modelId="{74EA3DA6-5336-D148-8C10-7B3D2213768B}" type="presOf" srcId="{34ECF259-BB8C-8D48-A006-BB4DAD11B126}" destId="{4CF47912-087F-764D-9299-5C1E4318AEDE}" srcOrd="0" destOrd="0" presId="urn:microsoft.com/office/officeart/2016/7/layout/LinearArrowProcessNumbered"/>
    <dgm:cxn modelId="{A7700BC2-D5D9-DB46-810E-64AAE1D4263E}" type="presOf" srcId="{302564CB-432F-164B-B0C6-BF3D43129862}" destId="{13693BA9-8592-CF4E-BA53-FE7042CFE266}" srcOrd="0" destOrd="0" presId="urn:microsoft.com/office/officeart/2016/7/layout/LinearArrowProcessNumbered"/>
    <dgm:cxn modelId="{2E91DBCA-DB7B-1E40-8ECB-884A441E59E0}" type="presOf" srcId="{C6D9B7E1-C77C-D248-B041-4113D2E17AC3}" destId="{2D978DB4-C90A-EE46-9E29-5469EDCD7B04}" srcOrd="0" destOrd="0" presId="urn:microsoft.com/office/officeart/2016/7/layout/LinearArrowProcessNumbered"/>
    <dgm:cxn modelId="{B33FFAD4-9C7B-F54B-98A5-31EE5AEA5524}" type="presOf" srcId="{BFE3B52C-E436-4B4D-B252-8452D004F11F}" destId="{E4852DB7-5583-CF4A-818D-7817C97DA83C}" srcOrd="0" destOrd="0" presId="urn:microsoft.com/office/officeart/2016/7/layout/LinearArrowProcessNumbered"/>
    <dgm:cxn modelId="{35FDB6F4-D8FF-BE4C-A1BD-A36DE47635A0}" srcId="{A4DDD0BD-F47D-1947-8DE6-24651A48942D}" destId="{477B8384-CC82-0C44-A7E9-50691541AC9C}" srcOrd="1" destOrd="0" parTransId="{A2FA7A23-8B19-294A-9E71-EC3DC30C8518}" sibTransId="{6E2AC46F-2F34-0940-8007-036892406EFE}"/>
    <dgm:cxn modelId="{A07BE4FD-4FD5-6946-B5A1-0C18D80BB3F1}" type="presOf" srcId="{740D8C57-6AE1-3440-8E73-D36110268256}" destId="{4E47F57C-9012-A144-B0FB-288EFB971447}" srcOrd="0" destOrd="0" presId="urn:microsoft.com/office/officeart/2016/7/layout/LinearArrowProcessNumbered"/>
    <dgm:cxn modelId="{C71CC220-9185-D94C-8E39-310721C8412A}" type="presParOf" srcId="{4EFC1182-E8E5-2A49-BF53-7F8C3D785739}" destId="{C0B7C4FE-678D-E941-8946-EEF4A9E89F4A}" srcOrd="0" destOrd="0" presId="urn:microsoft.com/office/officeart/2016/7/layout/LinearArrowProcessNumbered"/>
    <dgm:cxn modelId="{DAFC0C66-E815-4D4D-AAC9-08CB3DD89546}" type="presParOf" srcId="{C0B7C4FE-678D-E941-8946-EEF4A9E89F4A}" destId="{AABECF02-DEC1-EB44-BF62-54275FB596B8}" srcOrd="0" destOrd="0" presId="urn:microsoft.com/office/officeart/2016/7/layout/LinearArrowProcessNumbered"/>
    <dgm:cxn modelId="{BB181D9B-CDDD-D641-B3BA-DF217692DE26}" type="presParOf" srcId="{C0B7C4FE-678D-E941-8946-EEF4A9E89F4A}" destId="{87DECE4F-8831-BC43-96CC-0040561620DF}" srcOrd="1" destOrd="0" presId="urn:microsoft.com/office/officeart/2016/7/layout/LinearArrowProcessNumbered"/>
    <dgm:cxn modelId="{CF4C70E0-35CB-924E-BACE-35ECA90840FA}" type="presParOf" srcId="{87DECE4F-8831-BC43-96CC-0040561620DF}" destId="{CE2BA6EA-F541-B542-93B5-BC1327A34ED3}" srcOrd="0" destOrd="0" presId="urn:microsoft.com/office/officeart/2016/7/layout/LinearArrowProcessNumbered"/>
    <dgm:cxn modelId="{969CC091-DCB2-EC4C-AE9E-B063FEE59658}" type="presParOf" srcId="{87DECE4F-8831-BC43-96CC-0040561620DF}" destId="{5C22CCD2-6A9F-5647-9160-1DDABFC6115E}" srcOrd="1" destOrd="0" presId="urn:microsoft.com/office/officeart/2016/7/layout/LinearArrowProcessNumbered"/>
    <dgm:cxn modelId="{4D48C998-DD99-4D44-9EA6-2FD1B7811FF8}" type="presParOf" srcId="{87DECE4F-8831-BC43-96CC-0040561620DF}" destId="{13693BA9-8592-CF4E-BA53-FE7042CFE266}" srcOrd="2" destOrd="0" presId="urn:microsoft.com/office/officeart/2016/7/layout/LinearArrowProcessNumbered"/>
    <dgm:cxn modelId="{C7D0C863-8D30-1C4C-BF98-C6B898C05683}" type="presParOf" srcId="{87DECE4F-8831-BC43-96CC-0040561620DF}" destId="{3703EDF5-0FA6-2143-A4FE-D0CB6048F2BA}" srcOrd="3" destOrd="0" presId="urn:microsoft.com/office/officeart/2016/7/layout/LinearArrowProcessNumbered"/>
    <dgm:cxn modelId="{93F5FA9E-C238-C446-BFE8-FFDD0D8D8CC2}" type="presParOf" srcId="{C0B7C4FE-678D-E941-8946-EEF4A9E89F4A}" destId="{4CF47912-087F-764D-9299-5C1E4318AEDE}" srcOrd="2" destOrd="0" presId="urn:microsoft.com/office/officeart/2016/7/layout/LinearArrowProcessNumbered"/>
    <dgm:cxn modelId="{70C62D0E-B447-B040-9D56-2EB01C8E25D3}" type="presParOf" srcId="{4EFC1182-E8E5-2A49-BF53-7F8C3D785739}" destId="{E15D45DB-61BF-D144-B7B0-D2B4D3DA6B01}" srcOrd="1" destOrd="0" presId="urn:microsoft.com/office/officeart/2016/7/layout/LinearArrowProcessNumbered"/>
    <dgm:cxn modelId="{69A266EF-B418-6E46-9B16-BA6F886E238F}" type="presParOf" srcId="{4EFC1182-E8E5-2A49-BF53-7F8C3D785739}" destId="{AB8EBA16-AC2F-2242-A2CA-E43D1EBDA77E}" srcOrd="2" destOrd="0" presId="urn:microsoft.com/office/officeart/2016/7/layout/LinearArrowProcessNumbered"/>
    <dgm:cxn modelId="{1501C850-3EE5-874F-A3DB-83E1B66A0F62}" type="presParOf" srcId="{AB8EBA16-AC2F-2242-A2CA-E43D1EBDA77E}" destId="{8E8A3AF1-61D9-1A4A-BD21-80C86B8942D8}" srcOrd="0" destOrd="0" presId="urn:microsoft.com/office/officeart/2016/7/layout/LinearArrowProcessNumbered"/>
    <dgm:cxn modelId="{5AB86C48-E0C2-E844-81A3-12D62CD569F4}" type="presParOf" srcId="{AB8EBA16-AC2F-2242-A2CA-E43D1EBDA77E}" destId="{2DA06F75-1267-EA46-8286-6DFDB21A9573}" srcOrd="1" destOrd="0" presId="urn:microsoft.com/office/officeart/2016/7/layout/LinearArrowProcessNumbered"/>
    <dgm:cxn modelId="{5F594607-C1DD-EB4C-8A2A-84A3C4FCFE8D}" type="presParOf" srcId="{2DA06F75-1267-EA46-8286-6DFDB21A9573}" destId="{16E74A24-385A-FE44-BBF5-166C5DBD1CA8}" srcOrd="0" destOrd="0" presId="urn:microsoft.com/office/officeart/2016/7/layout/LinearArrowProcessNumbered"/>
    <dgm:cxn modelId="{75424038-634A-2344-B672-3AD8895C9AA0}" type="presParOf" srcId="{2DA06F75-1267-EA46-8286-6DFDB21A9573}" destId="{52151724-6AD2-764A-980C-4C610831AC37}" srcOrd="1" destOrd="0" presId="urn:microsoft.com/office/officeart/2016/7/layout/LinearArrowProcessNumbered"/>
    <dgm:cxn modelId="{26F73D3C-3B22-4345-A2F1-1CB42E6D8944}" type="presParOf" srcId="{2DA06F75-1267-EA46-8286-6DFDB21A9573}" destId="{20C30EF0-8629-4041-B971-B5F0875DAD54}" srcOrd="2" destOrd="0" presId="urn:microsoft.com/office/officeart/2016/7/layout/LinearArrowProcessNumbered"/>
    <dgm:cxn modelId="{7CEBE0B4-7C02-5A42-B398-B21CEC33B20B}" type="presParOf" srcId="{2DA06F75-1267-EA46-8286-6DFDB21A9573}" destId="{8A902EFB-855E-EB45-8302-57C2085BCC67}" srcOrd="3" destOrd="0" presId="urn:microsoft.com/office/officeart/2016/7/layout/LinearArrowProcessNumbered"/>
    <dgm:cxn modelId="{48D66A89-C9EB-D547-AB74-5627F63019BE}" type="presParOf" srcId="{AB8EBA16-AC2F-2242-A2CA-E43D1EBDA77E}" destId="{B3BC8335-C966-A247-8076-B8A97478060E}" srcOrd="2" destOrd="0" presId="urn:microsoft.com/office/officeart/2016/7/layout/LinearArrowProcessNumbered"/>
    <dgm:cxn modelId="{BD1BFB95-8471-9E4C-B86C-ADF5DF05647F}" type="presParOf" srcId="{4EFC1182-E8E5-2A49-BF53-7F8C3D785739}" destId="{9657FE51-DCF4-AE48-B1DE-7D1E06E75BF4}" srcOrd="3" destOrd="0" presId="urn:microsoft.com/office/officeart/2016/7/layout/LinearArrowProcessNumbered"/>
    <dgm:cxn modelId="{E494877D-50DF-B84C-AEDA-7B9F5346DD00}" type="presParOf" srcId="{4EFC1182-E8E5-2A49-BF53-7F8C3D785739}" destId="{ACE64B88-724F-564B-BDD7-EA846FD3B093}" srcOrd="4" destOrd="0" presId="urn:microsoft.com/office/officeart/2016/7/layout/LinearArrowProcessNumbered"/>
    <dgm:cxn modelId="{3679B391-5175-8043-B944-055941A8A796}" type="presParOf" srcId="{ACE64B88-724F-564B-BDD7-EA846FD3B093}" destId="{922D84B6-8E5A-0943-8D2E-E8C7B96BD984}" srcOrd="0" destOrd="0" presId="urn:microsoft.com/office/officeart/2016/7/layout/LinearArrowProcessNumbered"/>
    <dgm:cxn modelId="{761364B4-F4CB-A240-9A27-ADD974D2AE71}" type="presParOf" srcId="{ACE64B88-724F-564B-BDD7-EA846FD3B093}" destId="{890E9EC3-CFB5-2347-AB56-9D1794A1FE70}" srcOrd="1" destOrd="0" presId="urn:microsoft.com/office/officeart/2016/7/layout/LinearArrowProcessNumbered"/>
    <dgm:cxn modelId="{ED310DF6-EB21-5C4A-94CF-3AA4BBEDDEAB}" type="presParOf" srcId="{890E9EC3-CFB5-2347-AB56-9D1794A1FE70}" destId="{77C0BD88-11FA-7249-887B-48275CB477E1}" srcOrd="0" destOrd="0" presId="urn:microsoft.com/office/officeart/2016/7/layout/LinearArrowProcessNumbered"/>
    <dgm:cxn modelId="{B5762477-38B9-9645-8D67-9B5D19FDEDDF}" type="presParOf" srcId="{890E9EC3-CFB5-2347-AB56-9D1794A1FE70}" destId="{38001E2C-78A5-874B-8CBB-3BE9F4A911D1}" srcOrd="1" destOrd="0" presId="urn:microsoft.com/office/officeart/2016/7/layout/LinearArrowProcessNumbered"/>
    <dgm:cxn modelId="{4D0D06F2-56A7-6540-8DCB-1249327918AD}" type="presParOf" srcId="{890E9EC3-CFB5-2347-AB56-9D1794A1FE70}" destId="{F40094F2-A1EA-4F45-A40D-94A7888A776C}" srcOrd="2" destOrd="0" presId="urn:microsoft.com/office/officeart/2016/7/layout/LinearArrowProcessNumbered"/>
    <dgm:cxn modelId="{50A52110-5570-4644-B5BB-584B936703E3}" type="presParOf" srcId="{890E9EC3-CFB5-2347-AB56-9D1794A1FE70}" destId="{8E5BE2B1-D815-3C4D-A13A-D1ADBBCDB72B}" srcOrd="3" destOrd="0" presId="urn:microsoft.com/office/officeart/2016/7/layout/LinearArrowProcessNumbered"/>
    <dgm:cxn modelId="{793CC2C8-5128-CE41-8C2B-17F75657B193}" type="presParOf" srcId="{ACE64B88-724F-564B-BDD7-EA846FD3B093}" destId="{E4852DB7-5583-CF4A-818D-7817C97DA83C}" srcOrd="2" destOrd="0" presId="urn:microsoft.com/office/officeart/2016/7/layout/LinearArrowProcessNumbered"/>
    <dgm:cxn modelId="{CD22D63B-9AC3-5944-B28D-F244979D2BED}" type="presParOf" srcId="{4EFC1182-E8E5-2A49-BF53-7F8C3D785739}" destId="{EC14B02F-0309-D84B-8254-177FA151E2B4}" srcOrd="5" destOrd="0" presId="urn:microsoft.com/office/officeart/2016/7/layout/LinearArrowProcessNumbered"/>
    <dgm:cxn modelId="{1FD6A199-DCA2-944D-A68E-331018A0F931}" type="presParOf" srcId="{4EFC1182-E8E5-2A49-BF53-7F8C3D785739}" destId="{E142DAD2-681F-BB41-8C88-77F1DEEF6108}" srcOrd="6" destOrd="0" presId="urn:microsoft.com/office/officeart/2016/7/layout/LinearArrowProcessNumbered"/>
    <dgm:cxn modelId="{E8F52767-2DD1-BA47-9255-1B6BC77744BD}" type="presParOf" srcId="{E142DAD2-681F-BB41-8C88-77F1DEEF6108}" destId="{9AFBFAE8-6A18-644F-AE9E-6121C11C60DD}" srcOrd="0" destOrd="0" presId="urn:microsoft.com/office/officeart/2016/7/layout/LinearArrowProcessNumbered"/>
    <dgm:cxn modelId="{30FC8432-AE23-BB4A-9F85-FFA19BC93D35}" type="presParOf" srcId="{E142DAD2-681F-BB41-8C88-77F1DEEF6108}" destId="{A99DD466-EF65-5B46-907A-9C2888FE43B7}" srcOrd="1" destOrd="0" presId="urn:microsoft.com/office/officeart/2016/7/layout/LinearArrowProcessNumbered"/>
    <dgm:cxn modelId="{3C93F783-E5D0-D449-B8D2-BC3EDF30FD00}" type="presParOf" srcId="{A99DD466-EF65-5B46-907A-9C2888FE43B7}" destId="{9BCEF42B-26F0-334A-86A6-49FCE3ED0797}" srcOrd="0" destOrd="0" presId="urn:microsoft.com/office/officeart/2016/7/layout/LinearArrowProcessNumbered"/>
    <dgm:cxn modelId="{EB71118B-EA29-D749-8D4F-4AFFAF02B44F}" type="presParOf" srcId="{A99DD466-EF65-5B46-907A-9C2888FE43B7}" destId="{9296C8BA-433F-FB44-9264-2B6881BC6FD9}" srcOrd="1" destOrd="0" presId="urn:microsoft.com/office/officeart/2016/7/layout/LinearArrowProcessNumbered"/>
    <dgm:cxn modelId="{1546E769-5E3E-154A-A121-44ED7317F10E}" type="presParOf" srcId="{A99DD466-EF65-5B46-907A-9C2888FE43B7}" destId="{4E47F57C-9012-A144-B0FB-288EFB971447}" srcOrd="2" destOrd="0" presId="urn:microsoft.com/office/officeart/2016/7/layout/LinearArrowProcessNumbered"/>
    <dgm:cxn modelId="{F4E6D270-A703-5340-963E-97AA47960E7D}" type="presParOf" srcId="{A99DD466-EF65-5B46-907A-9C2888FE43B7}" destId="{91A6B0DA-C29B-484E-A69D-33F7C781D76D}" srcOrd="3" destOrd="0" presId="urn:microsoft.com/office/officeart/2016/7/layout/LinearArrowProcessNumbered"/>
    <dgm:cxn modelId="{A8505814-5546-3444-A7B3-6FDA936FBD96}" type="presParOf" srcId="{E142DAD2-681F-BB41-8C88-77F1DEEF6108}" destId="{2D978DB4-C90A-EE46-9E29-5469EDCD7B04}" srcOrd="2" destOrd="0" presId="urn:microsoft.com/office/officeart/2016/7/layout/LinearArrow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B7128EC-0418-1043-B092-04C6E99415C5}">
      <dsp:nvSpPr>
        <dsp:cNvPr id="0" name=""/>
        <dsp:cNvSpPr/>
      </dsp:nvSpPr>
      <dsp:spPr>
        <a:xfrm>
          <a:off x="0" y="0"/>
          <a:ext cx="5334468" cy="126816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0" kern="1200">
              <a:effectLst/>
              <a:latin typeface="var(--jp-content-font-family)"/>
            </a:rPr>
            <a:t>Step 1: Import Kafka native API for python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>
              <a:effectLst/>
              <a:latin typeface="var(--jp-code-font-family)"/>
            </a:rPr>
            <a:t>from </a:t>
          </a:r>
          <a:r>
            <a:rPr lang="en-US" sz="1600" b="0" i="0" kern="1200" err="1">
              <a:effectLst/>
              <a:latin typeface="var(--jp-code-font-family)"/>
            </a:rPr>
            <a:t>kafka</a:t>
          </a:r>
          <a:r>
            <a:rPr lang="en-US" sz="1600" b="0" i="0" kern="1200">
              <a:effectLst/>
              <a:latin typeface="var(--jp-code-font-family)"/>
            </a:rPr>
            <a:t> import </a:t>
          </a:r>
          <a:r>
            <a:rPr lang="en-US" sz="1600" b="0" i="0" kern="1200" err="1">
              <a:effectLst/>
              <a:latin typeface="var(--jp-code-font-family)"/>
            </a:rPr>
            <a:t>KafkaProducer</a:t>
          </a:r>
          <a:r>
            <a:rPr lang="en-US" sz="1600" b="0" i="0" kern="1200">
              <a:effectLst/>
              <a:latin typeface="var(--jp-code-font-family)"/>
            </a:rPr>
            <a:t> </a:t>
          </a:r>
          <a:endParaRPr lang="en-US" sz="1600" b="0" kern="1200"/>
        </a:p>
      </dsp:txBody>
      <dsp:txXfrm>
        <a:off x="37143" y="37143"/>
        <a:ext cx="3858865" cy="1193874"/>
      </dsp:txXfrm>
    </dsp:sp>
    <dsp:sp modelId="{9126BA98-1124-A841-AF46-5596C380AC79}">
      <dsp:nvSpPr>
        <dsp:cNvPr id="0" name=""/>
        <dsp:cNvSpPr/>
      </dsp:nvSpPr>
      <dsp:spPr>
        <a:xfrm>
          <a:off x="446761" y="1498735"/>
          <a:ext cx="5334468" cy="1268160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0" kern="1200">
              <a:effectLst/>
              <a:latin typeface="var(--jp-content-font-family)"/>
            </a:rPr>
            <a:t>Step 2: Define server address and desired topic on said server: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>
              <a:effectLst/>
              <a:latin typeface="var(--jp-code-font-family)"/>
            </a:rPr>
            <a:t>TOPICNAME </a:t>
          </a:r>
          <a:r>
            <a:rPr lang="en-US" sz="1600" b="1" i="0" kern="1200">
              <a:effectLst/>
              <a:latin typeface="var(--jp-code-font-family)"/>
            </a:rPr>
            <a:t>=</a:t>
          </a:r>
          <a:r>
            <a:rPr lang="en-US" sz="1600" b="0" i="0" kern="1200">
              <a:effectLst/>
              <a:latin typeface="var(--jp-code-font-family)"/>
            </a:rPr>
            <a:t> '</a:t>
          </a:r>
          <a:r>
            <a:rPr lang="en-US" sz="1600" b="0" i="0" kern="1200" err="1">
              <a:effectLst/>
              <a:latin typeface="var(--jp-code-font-family)"/>
            </a:rPr>
            <a:t>GCPS_Bus_Monitoring</a:t>
          </a:r>
          <a:r>
            <a:rPr lang="en-US" sz="1600" b="0" i="0" kern="1200">
              <a:effectLst/>
              <a:latin typeface="var(--jp-code-font-family)"/>
            </a:rPr>
            <a:t>' SERVERIP </a:t>
          </a:r>
          <a:r>
            <a:rPr lang="en-US" sz="1600" b="1" i="0" kern="1200">
              <a:effectLst/>
              <a:latin typeface="var(--jp-code-font-family)"/>
            </a:rPr>
            <a:t>=</a:t>
          </a:r>
          <a:r>
            <a:rPr lang="en-US" sz="1600" b="0" i="0" kern="1200">
              <a:effectLst/>
              <a:latin typeface="var(--jp-code-font-family)"/>
            </a:rPr>
            <a:t> 'localhost:9092'</a:t>
          </a:r>
          <a:endParaRPr lang="en-US" sz="1600" b="0" i="0" kern="1200">
            <a:effectLst/>
            <a:latin typeface="var(--jp-cell-prompt-font-family)"/>
          </a:endParaRPr>
        </a:p>
      </dsp:txBody>
      <dsp:txXfrm>
        <a:off x="483904" y="1535878"/>
        <a:ext cx="3989116" cy="1193874"/>
      </dsp:txXfrm>
    </dsp:sp>
    <dsp:sp modelId="{6468C268-D53C-D04A-9D34-EC3A08ED67AB}">
      <dsp:nvSpPr>
        <dsp:cNvPr id="0" name=""/>
        <dsp:cNvSpPr/>
      </dsp:nvSpPr>
      <dsp:spPr>
        <a:xfrm>
          <a:off x="886855" y="2997470"/>
          <a:ext cx="5334468" cy="1268160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0" kern="1200">
              <a:effectLst/>
              <a:latin typeface="var(--jp-content-font-family)"/>
            </a:rPr>
            <a:t>Step 3: Connect to the server via Kafka producer object and pass IP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>
              <a:effectLst/>
              <a:latin typeface="var(--jp-code-font-family)"/>
            </a:rPr>
            <a:t>producer </a:t>
          </a:r>
          <a:r>
            <a:rPr lang="en-US" sz="1600" b="1" i="0" kern="1200">
              <a:effectLst/>
              <a:latin typeface="var(--jp-code-font-family)"/>
            </a:rPr>
            <a:t>= </a:t>
          </a:r>
          <a:r>
            <a:rPr lang="en-US" sz="1600" b="0" i="0" kern="1200" err="1">
              <a:effectLst/>
              <a:latin typeface="var(--jp-code-font-family)"/>
            </a:rPr>
            <a:t>KafkaProducer</a:t>
          </a:r>
          <a:r>
            <a:rPr lang="en-US" sz="1600" b="0" i="0" kern="1200">
              <a:effectLst/>
              <a:latin typeface="var(--jp-code-font-family)"/>
            </a:rPr>
            <a:t>(</a:t>
          </a:r>
          <a:r>
            <a:rPr lang="en-US" sz="1600" b="0" i="0" kern="1200" err="1">
              <a:effectLst/>
              <a:latin typeface="var(--jp-code-font-family)"/>
            </a:rPr>
            <a:t>bootstrap_servers</a:t>
          </a:r>
          <a:r>
            <a:rPr lang="en-US" sz="1600" b="1" i="0" kern="1200">
              <a:effectLst/>
              <a:latin typeface="var(--jp-code-font-family)"/>
            </a:rPr>
            <a:t>=</a:t>
          </a:r>
          <a:r>
            <a:rPr lang="en-US" sz="1600" b="0" i="0" kern="1200">
              <a:effectLst/>
              <a:latin typeface="var(--jp-code-font-family)"/>
            </a:rPr>
            <a:t>SERVERIP) </a:t>
          </a:r>
          <a:endParaRPr lang="en-US" sz="1600" b="0" i="0" kern="1200">
            <a:effectLst/>
            <a:latin typeface="var(--jp-cell-prompt-font-family)"/>
          </a:endParaRPr>
        </a:p>
      </dsp:txBody>
      <dsp:txXfrm>
        <a:off x="923998" y="3034613"/>
        <a:ext cx="3995784" cy="1193874"/>
      </dsp:txXfrm>
    </dsp:sp>
    <dsp:sp modelId="{4C36FEC2-72F4-9344-A6E0-3FFC70C8556F}">
      <dsp:nvSpPr>
        <dsp:cNvPr id="0" name=""/>
        <dsp:cNvSpPr/>
      </dsp:nvSpPr>
      <dsp:spPr>
        <a:xfrm>
          <a:off x="1333617" y="4496206"/>
          <a:ext cx="5334468" cy="1268160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0" kern="1200">
              <a:effectLst/>
              <a:latin typeface="var(--jp-content-font-family)"/>
            </a:rPr>
            <a:t>Step 4: Publish data to the topic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err="1">
              <a:effectLst/>
              <a:latin typeface="var(--jp-code-font-family)"/>
            </a:rPr>
            <a:t>producer</a:t>
          </a:r>
          <a:r>
            <a:rPr lang="en-US" sz="1600" b="1" i="0" kern="1200" err="1">
              <a:effectLst/>
              <a:latin typeface="var(--jp-code-font-family)"/>
            </a:rPr>
            <a:t>.</a:t>
          </a:r>
          <a:r>
            <a:rPr lang="en-US" sz="1600" b="0" i="0" kern="1200" err="1">
              <a:effectLst/>
              <a:latin typeface="var(--jp-code-font-family)"/>
            </a:rPr>
            <a:t>send</a:t>
          </a:r>
          <a:r>
            <a:rPr lang="en-US" sz="1600" b="0" i="0" kern="1200">
              <a:effectLst/>
              <a:latin typeface="var(--jp-code-font-family)"/>
            </a:rPr>
            <a:t>(TOPICNAME, </a:t>
          </a:r>
          <a:r>
            <a:rPr lang="en-US" sz="1600" b="0" i="0" kern="1200" err="1">
              <a:effectLst/>
              <a:latin typeface="var(--jp-code-font-family)"/>
            </a:rPr>
            <a:t>b'data</a:t>
          </a:r>
          <a:r>
            <a:rPr lang="en-US" sz="1600" b="0" i="0" kern="1200">
              <a:effectLst/>
              <a:latin typeface="var(--jp-code-font-family)"/>
            </a:rPr>
            <a:t>') </a:t>
          </a:r>
          <a:r>
            <a:rPr lang="en-US" sz="1600" b="0" i="0" kern="1200" err="1">
              <a:effectLst/>
              <a:latin typeface="var(--jp-code-font-family)"/>
            </a:rPr>
            <a:t>producer</a:t>
          </a:r>
          <a:r>
            <a:rPr lang="en-US" sz="1600" b="1" i="0" kern="1200" err="1">
              <a:effectLst/>
              <a:latin typeface="var(--jp-code-font-family)"/>
            </a:rPr>
            <a:t>.</a:t>
          </a:r>
          <a:r>
            <a:rPr lang="en-US" sz="1600" b="0" i="0" kern="1200" err="1">
              <a:effectLst/>
              <a:latin typeface="var(--jp-code-font-family)"/>
            </a:rPr>
            <a:t>flush</a:t>
          </a:r>
          <a:r>
            <a:rPr lang="en-US" sz="1600" b="0" i="0" kern="1200">
              <a:effectLst/>
              <a:latin typeface="var(--jp-code-font-family)"/>
            </a:rPr>
            <a:t>()</a:t>
          </a:r>
          <a:endParaRPr lang="en-US" sz="1600" b="0" i="0" kern="1200">
            <a:effectLst/>
            <a:latin typeface="var(--jp-cell-prompt-font-family)"/>
          </a:endParaRPr>
        </a:p>
      </dsp:txBody>
      <dsp:txXfrm>
        <a:off x="1370760" y="4533349"/>
        <a:ext cx="3989116" cy="1193874"/>
      </dsp:txXfrm>
    </dsp:sp>
    <dsp:sp modelId="{DEAE3046-FB9D-E544-BEDC-0101F0C7809C}">
      <dsp:nvSpPr>
        <dsp:cNvPr id="0" name=""/>
        <dsp:cNvSpPr/>
      </dsp:nvSpPr>
      <dsp:spPr>
        <a:xfrm>
          <a:off x="4510164" y="971295"/>
          <a:ext cx="824304" cy="824304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4695632" y="971295"/>
        <a:ext cx="453368" cy="620289"/>
      </dsp:txXfrm>
    </dsp:sp>
    <dsp:sp modelId="{69824FE2-FB1F-9C4C-B815-96817FB8B58B}">
      <dsp:nvSpPr>
        <dsp:cNvPr id="0" name=""/>
        <dsp:cNvSpPr/>
      </dsp:nvSpPr>
      <dsp:spPr>
        <a:xfrm>
          <a:off x="4956926" y="2470031"/>
          <a:ext cx="824304" cy="824304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5142394" y="2470031"/>
        <a:ext cx="453368" cy="620289"/>
      </dsp:txXfrm>
    </dsp:sp>
    <dsp:sp modelId="{E0C8377C-D463-E845-8D28-1F4D43437F9E}">
      <dsp:nvSpPr>
        <dsp:cNvPr id="0" name=""/>
        <dsp:cNvSpPr/>
      </dsp:nvSpPr>
      <dsp:spPr>
        <a:xfrm>
          <a:off x="5397019" y="3968766"/>
          <a:ext cx="824304" cy="824304"/>
        </a:xfrm>
        <a:prstGeom prst="downArrow">
          <a:avLst>
            <a:gd name="adj1" fmla="val 55000"/>
            <a:gd name="adj2" fmla="val 45000"/>
          </a:avLst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5582487" y="3968766"/>
        <a:ext cx="453368" cy="62028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E2BA6EA-F541-B542-93B5-BC1327A34ED3}">
      <dsp:nvSpPr>
        <dsp:cNvPr id="0" name=""/>
        <dsp:cNvSpPr/>
      </dsp:nvSpPr>
      <dsp:spPr>
        <a:xfrm>
          <a:off x="1339170" y="1028355"/>
          <a:ext cx="1067163" cy="71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C22CCD2-6A9F-5647-9160-1DDABFC6115E}">
      <dsp:nvSpPr>
        <dsp:cNvPr id="0" name=""/>
        <dsp:cNvSpPr/>
      </dsp:nvSpPr>
      <dsp:spPr>
        <a:xfrm>
          <a:off x="2470363" y="938660"/>
          <a:ext cx="122723" cy="230689"/>
        </a:xfrm>
        <a:prstGeom prst="chevron">
          <a:avLst>
            <a:gd name="adj" fmla="val 90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3693BA9-8592-CF4E-BA53-FE7042CFE266}">
      <dsp:nvSpPr>
        <dsp:cNvPr id="0" name=""/>
        <dsp:cNvSpPr/>
      </dsp:nvSpPr>
      <dsp:spPr>
        <a:xfrm>
          <a:off x="647648" y="470265"/>
          <a:ext cx="1116252" cy="111625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317" tIns="43317" rIns="43317" bIns="43317" numCol="1" spcCol="1270" anchor="ctr" anchorCtr="0">
          <a:noAutofit/>
        </a:bodyPr>
        <a:lstStyle/>
        <a:p>
          <a:pPr marL="0" lvl="0" indent="0" algn="ctr" defTabSz="2355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300" kern="1200"/>
            <a:t>1</a:t>
          </a:r>
        </a:p>
      </dsp:txBody>
      <dsp:txXfrm>
        <a:off x="811119" y="633736"/>
        <a:ext cx="789310" cy="789310"/>
      </dsp:txXfrm>
    </dsp:sp>
    <dsp:sp modelId="{4CF47912-087F-764D-9299-5C1E4318AEDE}">
      <dsp:nvSpPr>
        <dsp:cNvPr id="0" name=""/>
        <dsp:cNvSpPr/>
      </dsp:nvSpPr>
      <dsp:spPr>
        <a:xfrm>
          <a:off x="5" y="1705570"/>
          <a:ext cx="2401118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9403" tIns="165100" rIns="189403" bIns="16510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i="0" kern="1200"/>
            <a:t>Step 1: Import Kafka native API for python</a:t>
          </a: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b="1" i="0" kern="1200"/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b="0" i="0" kern="1200"/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/>
            <a:t>from </a:t>
          </a:r>
          <a:r>
            <a:rPr lang="en-US" sz="1200" b="0" i="0" kern="1200" err="1"/>
            <a:t>kafka</a:t>
          </a:r>
          <a:r>
            <a:rPr lang="en-US" sz="1200" b="0" i="0" kern="1200"/>
            <a:t> import </a:t>
          </a:r>
          <a:r>
            <a:rPr lang="en-US" sz="1200" b="0" i="0" kern="1200" err="1"/>
            <a:t>KafkaConsumer</a:t>
          </a:r>
          <a:r>
            <a:rPr lang="en-US" sz="1200" b="0" i="0" kern="1200"/>
            <a:t> </a:t>
          </a:r>
          <a:endParaRPr lang="en-US" sz="1200" b="1" i="0" kern="1200"/>
        </a:p>
      </dsp:txBody>
      <dsp:txXfrm>
        <a:off x="5" y="2098690"/>
        <a:ext cx="2401118" cy="1572480"/>
      </dsp:txXfrm>
    </dsp:sp>
    <dsp:sp modelId="{16E74A24-385A-FE44-BBF5-166C5DBD1CA8}">
      <dsp:nvSpPr>
        <dsp:cNvPr id="0" name=""/>
        <dsp:cNvSpPr/>
      </dsp:nvSpPr>
      <dsp:spPr>
        <a:xfrm>
          <a:off x="2673124" y="1028326"/>
          <a:ext cx="2401118" cy="71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2151724-6AD2-764A-980C-4C610831AC37}">
      <dsp:nvSpPr>
        <dsp:cNvPr id="0" name=""/>
        <dsp:cNvSpPr/>
      </dsp:nvSpPr>
      <dsp:spPr>
        <a:xfrm>
          <a:off x="5138272" y="938633"/>
          <a:ext cx="122723" cy="230727"/>
        </a:xfrm>
        <a:prstGeom prst="chevron">
          <a:avLst>
            <a:gd name="adj" fmla="val 90000"/>
          </a:avLst>
        </a:prstGeom>
        <a:solidFill>
          <a:schemeClr val="accent6">
            <a:tint val="40000"/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6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0C30EF0-8629-4041-B971-B5F0875DAD54}">
      <dsp:nvSpPr>
        <dsp:cNvPr id="0" name=""/>
        <dsp:cNvSpPr/>
      </dsp:nvSpPr>
      <dsp:spPr>
        <a:xfrm>
          <a:off x="3315557" y="470236"/>
          <a:ext cx="1116252" cy="1116252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317" tIns="43317" rIns="43317" bIns="43317" numCol="1" spcCol="1270" anchor="ctr" anchorCtr="0">
          <a:noAutofit/>
        </a:bodyPr>
        <a:lstStyle/>
        <a:p>
          <a:pPr marL="0" lvl="0" indent="0" algn="ctr" defTabSz="2355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300" kern="1200"/>
            <a:t>2</a:t>
          </a:r>
        </a:p>
      </dsp:txBody>
      <dsp:txXfrm>
        <a:off x="3479028" y="633707"/>
        <a:ext cx="789310" cy="789310"/>
      </dsp:txXfrm>
    </dsp:sp>
    <dsp:sp modelId="{B3BC8335-C966-A247-8076-B8A97478060E}">
      <dsp:nvSpPr>
        <dsp:cNvPr id="0" name=""/>
        <dsp:cNvSpPr/>
      </dsp:nvSpPr>
      <dsp:spPr>
        <a:xfrm>
          <a:off x="2659054" y="1705539"/>
          <a:ext cx="2401118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9403" tIns="165100" rIns="189403" bIns="16510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i="0" kern="1200"/>
            <a:t>Step 2: Define server address and desired topic on said server:</a:t>
          </a: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b="0" i="0" kern="1200"/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/>
            <a:t>TOPICNAME </a:t>
          </a:r>
          <a:r>
            <a:rPr lang="en-US" sz="1200" b="1" i="0" kern="1200"/>
            <a:t>=</a:t>
          </a:r>
          <a:r>
            <a:rPr lang="en-US" sz="1200" b="0" i="0" kern="1200"/>
            <a:t> '</a:t>
          </a:r>
          <a:r>
            <a:rPr lang="en-US" sz="1200" b="0" i="0" kern="1200" err="1"/>
            <a:t>GCPS_Bus_Monitoring</a:t>
          </a:r>
          <a:r>
            <a:rPr lang="en-US" sz="1200" b="0" i="0" kern="1200"/>
            <a:t>' SERVERIP </a:t>
          </a:r>
          <a:r>
            <a:rPr lang="en-US" sz="1200" b="1" i="0" kern="1200"/>
            <a:t>=</a:t>
          </a:r>
          <a:r>
            <a:rPr lang="en-US" sz="1200" b="0" i="0" kern="1200"/>
            <a:t> 'localhost:9092' </a:t>
          </a:r>
          <a:r>
            <a:rPr lang="en-US" sz="1200" b="0" i="1" kern="1200"/>
            <a:t>#insert server </a:t>
          </a:r>
          <a:r>
            <a:rPr lang="en-US" sz="1200" b="0" i="1" kern="1200" err="1"/>
            <a:t>ip</a:t>
          </a:r>
          <a:r>
            <a:rPr lang="en-US" sz="1200" b="0" i="1" kern="1200"/>
            <a:t> here</a:t>
          </a:r>
          <a:r>
            <a:rPr lang="en-US" sz="1200" b="0" i="0" kern="1200"/>
            <a:t> </a:t>
          </a:r>
        </a:p>
      </dsp:txBody>
      <dsp:txXfrm>
        <a:off x="2659054" y="2098659"/>
        <a:ext cx="2401118" cy="1572480"/>
      </dsp:txXfrm>
    </dsp:sp>
    <dsp:sp modelId="{77C0BD88-11FA-7249-887B-48275CB477E1}">
      <dsp:nvSpPr>
        <dsp:cNvPr id="0" name=""/>
        <dsp:cNvSpPr/>
      </dsp:nvSpPr>
      <dsp:spPr>
        <a:xfrm>
          <a:off x="5341033" y="1028339"/>
          <a:ext cx="2401118" cy="72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8001E2C-78A5-874B-8CBB-3BE9F4A911D1}">
      <dsp:nvSpPr>
        <dsp:cNvPr id="0" name=""/>
        <dsp:cNvSpPr/>
      </dsp:nvSpPr>
      <dsp:spPr>
        <a:xfrm>
          <a:off x="7806181" y="938644"/>
          <a:ext cx="122723" cy="230738"/>
        </a:xfrm>
        <a:prstGeom prst="chevron">
          <a:avLst>
            <a:gd name="adj" fmla="val 90000"/>
          </a:avLst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40094F2-A1EA-4F45-A40D-94A7888A776C}">
      <dsp:nvSpPr>
        <dsp:cNvPr id="0" name=""/>
        <dsp:cNvSpPr/>
      </dsp:nvSpPr>
      <dsp:spPr>
        <a:xfrm>
          <a:off x="5983466" y="470249"/>
          <a:ext cx="1116252" cy="1116252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317" tIns="43317" rIns="43317" bIns="43317" numCol="1" spcCol="1270" anchor="ctr" anchorCtr="0">
          <a:noAutofit/>
        </a:bodyPr>
        <a:lstStyle/>
        <a:p>
          <a:pPr marL="0" lvl="0" indent="0" algn="ctr" defTabSz="2355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300" kern="1200"/>
            <a:t>3</a:t>
          </a:r>
        </a:p>
      </dsp:txBody>
      <dsp:txXfrm>
        <a:off x="6146937" y="633720"/>
        <a:ext cx="789310" cy="789310"/>
      </dsp:txXfrm>
    </dsp:sp>
    <dsp:sp modelId="{E4852DB7-5583-CF4A-818D-7817C97DA83C}">
      <dsp:nvSpPr>
        <dsp:cNvPr id="0" name=""/>
        <dsp:cNvSpPr/>
      </dsp:nvSpPr>
      <dsp:spPr>
        <a:xfrm>
          <a:off x="5326963" y="1705570"/>
          <a:ext cx="2401118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9403" tIns="165100" rIns="189403" bIns="16510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i="0" kern="1200"/>
            <a:t>Step 3: Connect to the server via Kafka consumer object and pass desired topic</a:t>
          </a: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b="0" i="0" kern="1200"/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/>
            <a:t>consumer </a:t>
          </a:r>
          <a:r>
            <a:rPr lang="en-US" sz="1200" b="1" i="0" kern="1200"/>
            <a:t>=</a:t>
          </a:r>
          <a:r>
            <a:rPr lang="en-US" sz="1200" b="0" i="0" kern="1200"/>
            <a:t> </a:t>
          </a:r>
          <a:r>
            <a:rPr lang="en-US" sz="1200" b="0" i="0" kern="1200" err="1"/>
            <a:t>KafkaConsumer</a:t>
          </a:r>
          <a:r>
            <a:rPr lang="en-US" sz="1200" b="0" i="0" kern="1200"/>
            <a:t>(TOPICNAME, </a:t>
          </a:r>
          <a:r>
            <a:rPr lang="en-US" sz="1200" b="0" i="0" kern="1200" err="1"/>
            <a:t>bootstrap_servers</a:t>
          </a:r>
          <a:r>
            <a:rPr lang="en-US" sz="1200" b="1" i="0" kern="1200"/>
            <a:t>=</a:t>
          </a:r>
          <a:r>
            <a:rPr lang="en-US" sz="1200" b="0" i="0" kern="1200"/>
            <a:t>SERVERIP) </a:t>
          </a:r>
        </a:p>
      </dsp:txBody>
      <dsp:txXfrm>
        <a:off x="5326963" y="2098690"/>
        <a:ext cx="2401118" cy="1572480"/>
      </dsp:txXfrm>
    </dsp:sp>
    <dsp:sp modelId="{9BCEF42B-26F0-334A-86A6-49FCE3ED0797}">
      <dsp:nvSpPr>
        <dsp:cNvPr id="0" name=""/>
        <dsp:cNvSpPr/>
      </dsp:nvSpPr>
      <dsp:spPr>
        <a:xfrm>
          <a:off x="8008943" y="1028339"/>
          <a:ext cx="1200559" cy="72"/>
        </a:xfrm>
        <a:prstGeom prst="rect">
          <a:avLst/>
        </a:prstGeom>
        <a:solidFill>
          <a:schemeClr val="accent6">
            <a:tint val="40000"/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6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E47F57C-9012-A144-B0FB-288EFB971447}">
      <dsp:nvSpPr>
        <dsp:cNvPr id="0" name=""/>
        <dsp:cNvSpPr/>
      </dsp:nvSpPr>
      <dsp:spPr>
        <a:xfrm>
          <a:off x="8651376" y="470249"/>
          <a:ext cx="1116252" cy="1116252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317" tIns="43317" rIns="43317" bIns="43317" numCol="1" spcCol="1270" anchor="ctr" anchorCtr="0">
          <a:noAutofit/>
        </a:bodyPr>
        <a:lstStyle/>
        <a:p>
          <a:pPr marL="0" lvl="0" indent="0" algn="ctr" defTabSz="2355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300" kern="1200"/>
            <a:t>4</a:t>
          </a:r>
        </a:p>
      </dsp:txBody>
      <dsp:txXfrm>
        <a:off x="8814847" y="633720"/>
        <a:ext cx="789310" cy="789310"/>
      </dsp:txXfrm>
    </dsp:sp>
    <dsp:sp modelId="{2D978DB4-C90A-EE46-9E29-5469EDCD7B04}">
      <dsp:nvSpPr>
        <dsp:cNvPr id="0" name=""/>
        <dsp:cNvSpPr/>
      </dsp:nvSpPr>
      <dsp:spPr>
        <a:xfrm>
          <a:off x="7994872" y="1705570"/>
          <a:ext cx="2401118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9403" tIns="165100" rIns="189403" bIns="16510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i="0" kern="1200"/>
            <a:t>Step 4: Parse data:</a:t>
          </a: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b="0" i="0" kern="1200"/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b="0" i="0" kern="1200"/>
        </a:p>
        <a:p>
          <a:pPr marL="0" lvl="0" indent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br>
            <a:rPr lang="en-US" sz="1200" b="0" i="0" kern="1200"/>
          </a:br>
          <a:r>
            <a:rPr lang="en-US" sz="1200" b="0" i="0" kern="1200"/>
            <a:t>for messages in consumer: </a:t>
          </a:r>
          <a:r>
            <a:rPr lang="en-US" sz="1200" b="0" i="0" kern="1200">
              <a:latin typeface="Tw Cen MT Condensed" panose="020B0606020104020203"/>
            </a:rPr>
            <a:t>     process(messages['value'])</a:t>
          </a:r>
          <a:endParaRPr lang="en-US" sz="1200" b="0" i="0" kern="1200"/>
        </a:p>
      </dsp:txBody>
      <dsp:txXfrm>
        <a:off x="7994872" y="2098690"/>
        <a:ext cx="2401118" cy="157248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LinearArrowProcessNumbered">
  <dgm:title val="Linear Arrow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shape called UpArrowCallout. Also the nodes are connected by an arrow like shape emphasizing the process natur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3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op="equ"/>
      <dgm:constr type="w" for="ch" forName="sibTransComposite" refType="w" refFor="ch" refForName="compositeNode" fact="0"/>
      <dgm:constr type="w" for="des" forName="parTx"/>
      <dgm:constr type="h" for="des" forName="parTx" op="equ"/>
      <dgm:constr type="h" for="des" forName="parSh" op="equ"/>
      <dgm:constr type="w" for="des" forName="nodeText"/>
      <dgm:constr type="h" for="des" forName="nodeText" op="equ"/>
      <dgm:constr type="w" for="des" forName="parSh"/>
      <dgm:constr type="w" for="des" forName="parSh" op="equ"/>
      <dgm:constr type="primFontSz" for="des" forName="parTx" val="26"/>
      <dgm:constr type="primFontSz" for="des" forName="parTx" op="equ"/>
      <dgm:constr type="primFontSz" for="des" forName="parSh" op="equ"/>
      <dgm:constr type="primFontSz" for="des" forName="nodeText" op="equ"/>
      <dgm:constr type="secFontSz" for="des" forName="nodeText" op="equ"/>
      <dgm:constr type="primFontSz" for="des" forName="sibTransNodeCircle" op="equ"/>
      <dgm:constr type="h" for="des" forName="sibTransNodeCircle" op="equ"/>
      <dgm:constr type="w" for="des" forName="sibTransNodeCircle" op="equ"/>
      <dgm:constr type="h" for="des" forName="parTx" refType="primFontSz" refFor="des" refForName="parTx" fact="1.5"/>
      <dgm:constr type="h" for="ch" forName="compositeNode" refType="h"/>
      <dgm:constr type="h" for="des" forName="parSh" refType="w"/>
      <dgm:constr type="h" for="des" forName="nodeText" refType="primFontSz" refFor="des" refForName="parTx" fact="2.1"/>
      <dgm:constr type="h" for="des" forName="parSh" refType="h" refFor="des" refForName="parTx" op="lte" fact="1.2"/>
      <dgm:constr type="h" for="des" forName="parSh" refType="h" refFor="des" refForName="parTx" op="gte" fact="1.2"/>
    </dgm:constrLst>
    <dgm:ruleLst>
      <dgm:rule type="primFontSz" for="des" forName="parSh" val="5" fact="NaN" max="NaN"/>
    </dgm:ruleLst>
    <dgm:forEach name="Name3" axis="ch" ptType="node">
      <dgm:layoutNode name="compositeNode">
        <dgm:alg type="composite"/>
        <dgm:shape xmlns:r="http://schemas.openxmlformats.org/officeDocument/2006/relationships" r:blip="">
          <dgm:adjLst/>
        </dgm:shape>
        <dgm:presOf/>
        <dgm:choose name="Name004">
          <dgm:if name="Name5" axis="self" ptType="node" func="cnt" op="equ" val="0">
            <dgm:constrLst>
              <dgm:constr type="w" for="ch" forName="parTx" refType="w"/>
              <dgm:constr type="w" for="ch" forName="parSh" refType="w" refFor="ch" refForName="parTx"/>
              <dgm:constr type="w" for="ch" forName="nodeText" refType="w" refFor="ch" refForName="parTx"/>
              <dgm:constr type="t" for="ch" forName="nodeText" refType="b" refFor="ch" refForName="parSh"/>
            </dgm:constrLst>
          </dgm:if>
          <dgm:else name="Name6">
            <dgm:constrLst>
              <dgm:constr type="w" for="ch" forName="parTx" refType="w"/>
              <dgm:constr type="w" for="ch" forName="parSh" refType="w" refFor="ch" refForName="parTx"/>
              <dgm:constr type="w" for="ch" forName="nodeText" refType="w" refFor="ch" refForName="parTx" fact="0.9"/>
              <dgm:constr type="t" for="ch" forName="nodeText" refType="b" refFor="ch" refForName="parSh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zOrderOff="1" hideGeom="1">
            <dgm:adjLst/>
          </dgm:shape>
          <dgm:presOf/>
          <dgm:constrLst>
            <dgm:constr type="h" refType="w" op="lte" fact="0.4"/>
            <dgm:constr type="h"/>
          </dgm:constrLst>
          <dgm:ruleLst>
            <dgm:rule type="h" val="INF" fact="NaN" max="NaN"/>
          </dgm:ruleLst>
        </dgm:layoutNode>
        <dgm:layoutNode name="parSh">
          <dgm:alg type="composite"/>
          <dgm:shape xmlns:r="http://schemas.openxmlformats.org/officeDocument/2006/relationships" r:blip="">
            <dgm:adjLst/>
          </dgm:shape>
          <dgm:presOf axis="self" ptType="node"/>
          <dgm:choose name="casesForFirstAndLastNode">
            <dgm:if name="ifFirstNode" axis="self" ptType="node" func="pos" op="equ" val="1">
              <dgm:choose name="removeLineWhenOnlyOneNode">
                <dgm:if name="ifOnlyOneNode" axis="followSib" ptType="node" func="cnt" op="equ" val="0">
                  <dgm:constrLst>
                    <dgm:constr type="h"/>
                    <dgm:constr type="h" for="ch" forName="lineNode" val="0.002"/>
                    <dgm:constr type="w" for="ch" forName="lineNode" refType="w" fact="0"/>
                    <dgm:constr type="w" for="ch" forName="lineArrowNode" refType="w" fact="0"/>
                    <dgm:constr type="h" for="ch" forName="lineArrowNode" refType="h" fact="0"/>
                    <dgm:constr type="ctrY" for="ch" forName="lineNode" refType="ctrY" refFor="ch" refForName="sibTransNodeCircle"/>
                    <dgm:constr type="h" for="ch" forName="sibTransNodeCircle" refType="h" fact="0.9"/>
                    <dgm:constr type="w" for="ch" forName="sibTransNodeCircle" refType="h" refFor="ch" refForName="sibTransNodeCircle"/>
                    <dgm:constr type="ctrX" for="ch" forName="sibTransNodeCircle" refType="w" fact="0.45"/>
                    <dgm:constr type="ctrY" for="ch" forName="sibTransNodeCircle" refType="h" fact="0.25"/>
                    <dgm:constr type="t" for="ch" forName="spacerBetweenCircleAndCallout" refType="b" refFor="ch" refForName="sibTransNodeCircle"/>
                    <dgm:constr type="h" for="ch" forName="spacerBetweenCircleAndCallout" val="4.6"/>
                  </dgm:constrLst>
                </dgm:if>
                <dgm:else name="ifMoreThanOneNode">
                  <dgm:constrLst>
                    <dgm:constr type="h"/>
                    <dgm:constr type="h" for="ch" forName="lineNode" val="0.002"/>
                    <dgm:constr type="w" for="ch" forName="lineNode" refType="w" fact="0.4"/>
                    <dgm:constr type="l" for="ch" forName="lineNode" refType="w" fact="0.5"/>
                    <dgm:constr type="w" for="ch" forName="lineArrowNode" refType="w" fact="0.046"/>
                    <dgm:constr type="h" for="ch" forName="lineArrowNode" refType="h" fact="0.18"/>
                    <dgm:constr type="l" for="ch" forName="lineArrowNode" refType="w" fact="0.924"/>
                    <dgm:constr type="t" for="ch" forName="lineArrowNode" refType="h" fact="0.18"/>
                    <dgm:constr type="ctrY" for="ch" forName="lineNode" refType="ctrY" refFor="ch" refForName="sibTransNodeCircle"/>
                    <dgm:constr type="h" for="ch" forName="sibTransNodeCircle" refType="h" fact="0.9"/>
                    <dgm:constr type="w" for="ch" forName="sibTransNodeCircle" refType="h" refFor="ch" refForName="sibTransNodeCircle"/>
                    <dgm:constr type="ctrX" for="ch" forName="sibTransNodeCircle" refType="w" fact="0.45"/>
                    <dgm:constr type="ctrY" for="ch" forName="sibTransNodeCircle" refType="h" fact="0.25"/>
                    <dgm:constr type="t" for="ch" forName="spacerBetweenCircleAndCallout" refType="b" refFor="ch" refForName="sibTransNodeCircle"/>
                    <dgm:constr type="h" for="ch" forName="spacerBetweenCircleAndCallout" val="4.6"/>
                  </dgm:constrLst>
                </dgm:else>
              </dgm:choose>
            </dgm:if>
            <dgm:if name="ifLastNode" axis="self" ptType="node" func="revPos" op="equ" val="1">
              <dgm:constrLst>
                <dgm:constr type="h"/>
                <dgm:constr type="h" for="ch" forName="lineNode" val="0.002"/>
                <dgm:constr type="w" for="ch" forName="lineNode" refType="w" fact="0.45"/>
                <dgm:constr type="w" for="ch" forName="lineArrowNode" refType="w" fact="0"/>
                <dgm:constr type="h" for="ch" forName="lineArrowNode" refType="h" fact="0"/>
                <dgm:constr type="ctrY" for="ch" forName="lineNode" refType="ctrY" refFor="ch" refForName="sibTransNodeCircle"/>
                <dgm:constr type="h" for="ch" forName="sibTransNodeCircle" refType="h"/>
                <dgm:constr type="w" for="ch" forName="sibTransNodeCircle" refType="h" refFor="ch" refForName="sibTransNodeCircle"/>
                <dgm:constr type="ctrX" for="ch" forName="sibTransNodeCircle" refType="w" fact="0.45"/>
                <dgm:constr type="ctrY" for="ch" forName="sibTransNodeCircle" refType="h" fact="0.25"/>
                <dgm:constr type="t" for="ch" forName="spacerBetweenCircleAndCallout" refType="b" refFor="ch" refForName="sibTransNodeCircle"/>
                <dgm:constr type="h" for="ch" forName="spacerBetweenCircleAndCallout" val="4.6"/>
              </dgm:constrLst>
            </dgm:if>
            <dgm:else name="allOtherNodes">
              <dgm:constrLst>
                <dgm:constr type="h"/>
                <dgm:constr type="h" for="ch" forName="lineNode" val="0.002"/>
                <dgm:constr type="w" for="ch" forName="lineNode" refType="w" fact="0.9"/>
                <dgm:constr type="w" for="ch" forName="lineArrowNode" refType="w" fact="0.046"/>
                <dgm:constr type="h" for="ch" forName="lineArrowNode" refType="h" fact="0.18"/>
                <dgm:constr type="l" for="ch" forName="lineArrowNode" refType="w" fact="0.924"/>
                <dgm:constr type="t" for="ch" forName="lineArrowNode" refType="h" fact="0.18"/>
                <dgm:constr type="ctrY" for="ch" forName="lineNode" refType="ctrY" refFor="ch" refForName="sibTransNodeCircle"/>
                <dgm:constr type="h" for="ch" forName="sibTransNodeCircle" refType="h" fact="0.9"/>
                <dgm:constr type="w" for="ch" forName="sibTransNodeCircle" refType="h" refFor="ch" refForName="sibTransNodeCircle"/>
                <dgm:constr type="ctrX" for="ch" forName="sibTransNodeCircle" refType="w" fact="0.45"/>
                <dgm:constr type="ctrY" for="ch" forName="sibTransNodeCircle" refType="h" fact="0.25"/>
                <dgm:constr type="t" for="ch" forName="spacerBetweenCircleAndCallout" refType="b" refFor="ch" refForName="sibTransNodeCircle"/>
                <dgm:constr type="h" for="ch" forName="spacerBetweenCircleAndCallout" val="4.6"/>
              </dgm:constrLst>
            </dgm:else>
          </dgm:choose>
          <dgm:layoutNode name="lineNode" styleLbl="alignAccFollowNode1">
            <dgm:alg type="sp"/>
            <dgm:shape xmlns:r="http://schemas.openxmlformats.org/officeDocument/2006/relationships" type="rect" r:blip="">
              <dgm:adjLst/>
            </dgm:shape>
            <dgm:presOf/>
            <dgm:constrLst/>
            <dgm:ruleLst/>
          </dgm:layoutNode>
          <dgm:layoutNode name="lineArrowNode" styleLbl="alignAccFollowNode1">
            <dgm:alg type="sp"/>
            <dgm:shape xmlns:r="http://schemas.openxmlformats.org/officeDocument/2006/relationships" type="chevron" r:blip="">
              <dgm:adjLst>
                <dgm:adj idx="1" val="0.9"/>
              </dgm:adjLst>
            </dgm:shape>
            <dgm:presOf/>
            <dgm:ruleLst/>
          </dgm:layoutNode>
          <dgm:forEach name="Name19" axis="followSib" ptType="sibTrans" hideLastTrans="0" cnt="1">
            <dgm:layoutNode name="sibTransNodeCircle" styleLbl="alignNode1">
              <dgm:varLst>
                <dgm:chMax val="0"/>
                <dgm:bulletEnabled/>
              </dgm:varLst>
              <dgm:presOf axis="self" ptType="sibTrans"/>
              <dgm:alg type="tx">
                <dgm:param type="txAnchorVert" val="mid"/>
                <dgm:param type="txAnchorHorzCh" val="ctr"/>
                <dgm:param type="parTxRTLAlign" val="l"/>
              </dgm:alg>
              <dgm:shape xmlns:r="http://schemas.openxmlformats.org/officeDocument/2006/relationships" type="ellipse" r:blip="">
                <dgm:adjLst/>
              </dgm:shape>
              <dgm:constrLst>
                <dgm:constr type="w" refType="h" op="equ"/>
                <dgm:constr type="primFontSz" val="60"/>
                <dgm:constr type="tMarg" refType="w" fact="0.11"/>
                <dgm:constr type="lMarg" refType="w" fact="0.11"/>
                <dgm:constr type="rMarg" refType="w" fact="0.11"/>
                <dgm:constr type="bMarg" refType="w" fact="0.11"/>
              </dgm:constrLst>
              <dgm:ruleLst>
                <dgm:rule type="primFontSz" val="14" fact="NaN" max="NaN"/>
              </dgm:ruleLst>
            </dgm:layoutNode>
            <dgm:layoutNode name="spacerBetweenCircleAndCallout">
              <dgm:varLst/>
              <dgm:presOf/>
              <dgm:alg type="sp"/>
              <dgm:shape xmlns:r="http://schemas.openxmlformats.org/officeDocument/2006/relationships" r:blip="">
                <dgm:adjLst/>
              </dgm:shape>
              <dgm:constrLst/>
              <dgm:ruleLst/>
            </dgm:layoutNode>
          </dgm:forEach>
          <dgm:presOf/>
          <dgm:ruleLst/>
        </dgm:layoutNode>
        <dgm:layoutNode name="nodeText" styleLbl="alignAccFollowNode1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upArrowCallout" r:blip="">
            <dgm:adjLst>
              <dgm:adj idx="1" val="0.5"/>
              <dgm:adj idx="2" val="0.2"/>
              <dgm:adj idx="3" val="0.2"/>
              <dgm:adj idx="4" val="1"/>
            </dgm:adjLst>
          </dgm:shape>
          <dgm:presOf axis="desOrSelf" ptType="node"/>
          <dgm:constrLst>
            <dgm:constr type="secFontSz" val="16"/>
            <dgm:constr type="primFontSz" val="26"/>
            <dgm:constr type="h"/>
            <dgm:constr type="tMarg" val="13"/>
            <dgm:constr type="lMarg" refType="w" fact="0.2236"/>
            <dgm:constr type="rMarg" refType="w" fact="0.2236"/>
            <dgm:constr type="bMarg" val="13"/>
          </dgm:constrLst>
          <dgm:ruleLst>
            <dgm:rule type="secFontSz" val="11" fact="NaN" max="NaN"/>
            <dgm:rule type="primFontSz" val="11" fact="NaN" max="NaN"/>
            <dgm:rule type="h" val="INF" fact="NaN" max="NaN"/>
          </dgm:ruleLst>
        </dgm:layoutNode>
      </dgm:layoutNode>
      <dgm:forEach name="sibTransForEach" axis="followSib" ptType="sibTrans" cnt="1">
        <dgm:layoutNode name="sibTransComposite" styleLbl="alignAccFollowNode1">
          <dgm:alg type="sp"/>
          <dgm:shape xmlns:r="http://schemas.openxmlformats.org/officeDocument/2006/relationships" r:blip="">
            <dgm:adjLst/>
          </dgm:shape>
          <dgm:ruleLst/>
        </dgm:layoutNode>
        <dgm:ruleLst>
          <dgm:rule type="h" val="INF" fact="NaN" max="NaN"/>
        </dgm:ruleLst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97C7A6-11F4-6E47-9D42-BE648274B7B8}" type="datetimeFigureOut">
              <a:rPr lang="en-US" smtClean="0"/>
              <a:t>10/14/2024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39BC31-4021-E143-8FA7-3F40803DE4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819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0" i="0">
                <a:solidFill>
                  <a:srgbClr val="000000"/>
                </a:solidFill>
                <a:effectLst/>
                <a:latin typeface="Times"/>
              </a:rPr>
              <a:t>Milestone 2: Initial development of Kafka consumer, producer and basic data processing.</a:t>
            </a:r>
          </a:p>
          <a:p>
            <a:pPr algn="l"/>
            <a:r>
              <a:rPr lang="en-US" b="0" i="0">
                <a:solidFill>
                  <a:srgbClr val="000000"/>
                </a:solidFill>
                <a:effectLst/>
                <a:latin typeface="Times"/>
              </a:rPr>
              <a:t>Development of database interaction and event logging.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39BC31-4021-E143-8FA7-3F40803DE45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8807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39BC31-4021-E143-8FA7-3F40803DE45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6129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1"/>
            <a:ext cx="12192000" cy="45720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6AD6EE87-EBD5-4F12-A48A-63ACA297AC8F}" type="datetimeFigureOut">
              <a:rPr lang="en-US" smtClean="0"/>
              <a:t>10/14/2024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49372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73815-2707-4475-8F1A-B873CB631BB4}" type="datetimeFigureOut">
              <a:rPr lang="en-US" smtClean="0"/>
              <a:t>10/14/2024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2582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0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AFB99-0EAB-4182-AFF8-E214C82A68F6}" type="datetimeFigureOut">
              <a:rPr lang="en-US" smtClean="0"/>
              <a:t>10/14/2024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70388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3794B-289A-4A80-97D7-111025398D45}" type="datetimeFigureOut">
              <a:rPr lang="en-US" smtClean="0"/>
              <a:t>10/14/2024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2499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1"/>
            <a:ext cx="12192000" cy="457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1015F-7CC6-4D0A-9D87-873EA4C304CC}" type="datetimeFigureOut">
              <a:rPr lang="en-US" smtClean="0"/>
              <a:t>10/14/2024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68667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8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6A301-0538-44EC-B09D-202E1042A48B}" type="datetimeFigureOut">
              <a:rPr lang="en-US" smtClean="0"/>
              <a:t>10/14/2024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5904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2">
                    <a:lumMod val="75000"/>
                  </a:schemeClr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 lIns="45720" rIns="4572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89320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89320" y="2967788"/>
            <a:ext cx="4754880" cy="3341572"/>
          </a:xfrm>
        </p:spPr>
        <p:txBody>
          <a:bodyPr lIns="45720" rIns="4572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9574A-8875-45EF-8EA2-3CAA0F7ABC4C}" type="datetimeFigureOut">
              <a:rPr lang="en-US" smtClean="0"/>
              <a:t>10/14/2024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1524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F4D4C-5367-4C26-9E2B-D8088D7FCA81}" type="datetimeFigureOut">
              <a:rPr lang="en-US" smtClean="0"/>
              <a:t>10/14/2024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4482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91E96-98B0-4413-9547-46F3504108EF}" type="datetimeFigureOut">
              <a:rPr lang="en-US" smtClean="0"/>
              <a:t>10/14/2024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6026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68B11-C5A8-448C-8CE9-B1A273C79CFC}" type="datetimeFigureOut">
              <a:rPr lang="en-US" smtClean="0"/>
              <a:t>10/14/2024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4291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2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16CA0-919D-4A49-9C8A-62FDFB3A5183}" type="datetimeFigureOut">
              <a:rPr lang="en-US" smtClean="0"/>
              <a:t>10/14/2024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E5644-1E61-4311-A31E-84CB9C7AA8A9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32757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1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8" y="6470704"/>
            <a:ext cx="2154142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defRPr>
            </a:lvl1pPr>
          </a:lstStyle>
          <a:p>
            <a:fld id="{90298CD5-6C1E-4009-B41F-6DF62E31D3BE}" type="datetimeFigureOut">
              <a:rPr lang="en-US" smtClean="0"/>
              <a:pPr/>
              <a:t>10/14/2024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8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4" y="6470704"/>
            <a:ext cx="973666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74997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0000"/>
              <a:lumOff val="10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2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dlcdn.apache.org/kafka/3.8.0/kafka_2.13-3.8.0.tgz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2y8sJlBuW6c?feature=oembed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Cxcx0OwCaGQ?feature=oembed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Yellow school bus">
            <a:extLst>
              <a:ext uri="{FF2B5EF4-FFF2-40B4-BE49-F238E27FC236}">
                <a16:creationId xmlns:a16="http://schemas.microsoft.com/office/drawing/2014/main" id="{436DF499-1EAA-1AC7-4145-95F159B13BF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3391" r="909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A5BCE34-61A5-4D9E-BB0C-10B1138F2D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59968"/>
            <a:ext cx="12192000" cy="2298032"/>
          </a:xfrm>
          <a:prstGeom prst="rect">
            <a:avLst/>
          </a:prstGeom>
          <a:solidFill>
            <a:schemeClr val="accent2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6C1209-F2C4-9179-8A17-B3693F0197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Gwinnett Bus – Milestone 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B43D6D-FE06-CF2D-2E7C-1CEE9AAD8D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>
            <a:normAutofit/>
          </a:bodyPr>
          <a:lstStyle/>
          <a:p>
            <a:r>
              <a:rPr lang="en-US" b="1">
                <a:solidFill>
                  <a:srgbClr val="FFFFFF"/>
                </a:solidFill>
              </a:rPr>
              <a:t>Team 3: </a:t>
            </a:r>
          </a:p>
          <a:p>
            <a:r>
              <a:rPr lang="en-US">
                <a:solidFill>
                  <a:srgbClr val="FFFFFF"/>
                </a:solidFill>
              </a:rPr>
              <a:t>Sam </a:t>
            </a:r>
            <a:r>
              <a:rPr lang="en-US" err="1">
                <a:solidFill>
                  <a:srgbClr val="FFFFFF"/>
                </a:solidFill>
              </a:rPr>
              <a:t>Bostian</a:t>
            </a:r>
            <a:r>
              <a:rPr lang="en-US">
                <a:solidFill>
                  <a:srgbClr val="FFFFFF"/>
                </a:solidFill>
              </a:rPr>
              <a:t>, Michael </a:t>
            </a:r>
            <a:r>
              <a:rPr lang="en-US" err="1">
                <a:solidFill>
                  <a:srgbClr val="FFFFFF"/>
                </a:solidFill>
              </a:rPr>
              <a:t>Rizig</a:t>
            </a:r>
            <a:r>
              <a:rPr lang="en-US">
                <a:solidFill>
                  <a:srgbClr val="FFFFFF"/>
                </a:solidFill>
              </a:rPr>
              <a:t>, Charlie McLarty, Brian Pruitt, Allen Roman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9F1B0F4-BC5D-4BBC-BFC1-4AECA3537A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61550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45C821-9FF5-11D4-93E1-8859CCCA1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C89A65-D95C-7CBD-6D6E-4BD115EBDC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45720" tIns="45720" rIns="45720" bIns="45720" rtlCol="0" anchor="t">
            <a:normAutofit/>
          </a:bodyPr>
          <a:lstStyle/>
          <a:p>
            <a:r>
              <a:rPr lang="en-US" dirty="0">
                <a:latin typeface="TW Cen MT"/>
              </a:rPr>
              <a:t>Testing/QA: Running unit testing in scale, utilizing up to 2000 simultaneous bus inputs to simulate a realistic workload scenario and possibly test more for growth.</a:t>
            </a:r>
            <a:endParaRPr lang="en-US" dirty="0"/>
          </a:p>
          <a:p>
            <a:r>
              <a:rPr lang="en-US" dirty="0"/>
              <a:t>Containerization: Utilizing </a:t>
            </a:r>
            <a:r>
              <a:rPr lang="en-US" dirty="0" err="1"/>
              <a:t>Podman</a:t>
            </a:r>
            <a:r>
              <a:rPr lang="en-US" dirty="0"/>
              <a:t> to containerize our project for </a:t>
            </a:r>
            <a:r>
              <a:rPr lang="en-US"/>
              <a:t>simplicity, scalability</a:t>
            </a:r>
            <a:r>
              <a:rPr lang="en-US" dirty="0"/>
              <a:t> and deployment.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Bonus:</a:t>
            </a:r>
          </a:p>
          <a:p>
            <a:r>
              <a:rPr lang="en-US" dirty="0"/>
              <a:t>Front End: </a:t>
            </a:r>
            <a:r>
              <a:rPr lang="en-US"/>
              <a:t>Revamping</a:t>
            </a:r>
            <a:r>
              <a:rPr lang="en-US" dirty="0"/>
              <a:t> the front end to highlight stale data, and filtering for bus id, late status, geofence, etc.</a:t>
            </a:r>
          </a:p>
        </p:txBody>
      </p:sp>
    </p:spTree>
    <p:extLst>
      <p:ext uri="{BB962C8B-B14F-4D97-AF65-F5344CB8AC3E}">
        <p14:creationId xmlns:p14="http://schemas.microsoft.com/office/powerpoint/2010/main" val="14984942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aph">
            <a:extLst>
              <a:ext uri="{FF2B5EF4-FFF2-40B4-BE49-F238E27FC236}">
                <a16:creationId xmlns:a16="http://schemas.microsoft.com/office/drawing/2014/main" id="{374B8AAA-AE1F-C55D-DE9B-83456971E88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5000"/>
          </a:blip>
          <a:srcRect t="6172" r="-2" b="382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A63F971-051E-58A8-D3D8-00F348BE4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Overview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79B4DA2-E806-489F-80F1-ADC1F33388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2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BBC8B8-6FEC-C726-5516-8DAF1A69BA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9720071" cy="4023360"/>
          </a:xfrm>
        </p:spPr>
        <p:txBody>
          <a:bodyPr vert="horz" lIns="45720" tIns="45720" rIns="45720" bIns="45720" rtlCol="0" anchor="t"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FFFFFF"/>
                </a:solidFill>
              </a:rPr>
              <a:t>Recap</a:t>
            </a:r>
          </a:p>
          <a:p>
            <a:pPr marL="0" indent="0">
              <a:buNone/>
            </a:pPr>
            <a:r>
              <a:rPr lang="en-US" dirty="0">
                <a:solidFill>
                  <a:srgbClr val="FFFFFF"/>
                </a:solidFill>
              </a:rPr>
              <a:t>Updated Dataflow</a:t>
            </a:r>
            <a:endParaRPr lang="en-US" dirty="0"/>
          </a:p>
          <a:p>
            <a:pPr marL="0" indent="0">
              <a:buNone/>
            </a:pPr>
            <a:r>
              <a:rPr lang="en-US">
                <a:solidFill>
                  <a:srgbClr val="FFFFFF"/>
                </a:solidFill>
              </a:rPr>
              <a:t>Server Process Details</a:t>
            </a:r>
          </a:p>
          <a:p>
            <a:pPr marL="0" indent="0">
              <a:buNone/>
            </a:pPr>
            <a:r>
              <a:rPr lang="en-US" dirty="0">
                <a:solidFill>
                  <a:srgbClr val="FFFFFF"/>
                </a:solidFill>
              </a:rPr>
              <a:t>Data Generation</a:t>
            </a:r>
          </a:p>
          <a:p>
            <a:pPr marL="0" indent="0">
              <a:buNone/>
            </a:pPr>
            <a:r>
              <a:rPr lang="en-US">
                <a:solidFill>
                  <a:srgbClr val="FFFFFF"/>
                </a:solidFill>
              </a:rPr>
              <a:t>Installation Guide</a:t>
            </a:r>
          </a:p>
          <a:p>
            <a:pPr marL="0" indent="0">
              <a:buNone/>
            </a:pPr>
            <a:r>
              <a:rPr lang="en-US" dirty="0">
                <a:solidFill>
                  <a:srgbClr val="FFFFFF"/>
                </a:solidFill>
              </a:rPr>
              <a:t>Dataflow Demonstration (Event logging, Updating, Queries)</a:t>
            </a:r>
          </a:p>
          <a:p>
            <a:pPr marL="0" indent="0">
              <a:buNone/>
            </a:pPr>
            <a:r>
              <a:rPr lang="en-US" dirty="0">
                <a:solidFill>
                  <a:srgbClr val="FFFFFF"/>
                </a:solidFill>
              </a:rPr>
              <a:t>Data Validation Demonstration (Valid vs Invalid Data Recognition and Flagging)</a:t>
            </a:r>
          </a:p>
          <a:p>
            <a:pPr marL="0" indent="0">
              <a:buNone/>
            </a:pPr>
            <a:r>
              <a:rPr lang="en-US" dirty="0">
                <a:solidFill>
                  <a:srgbClr val="FFFFFF"/>
                </a:solidFill>
              </a:rPr>
              <a:t>Next Steps</a:t>
            </a:r>
          </a:p>
          <a:p>
            <a:pPr marL="0" indent="0">
              <a:buNone/>
            </a:pP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67205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FC695245-44E3-4A14-900A-D06036644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481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E4B9A2-56C4-D5A9-96DE-73A3648B09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43467"/>
            <a:ext cx="3415612" cy="5571066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Kafka Producer</a:t>
            </a:r>
            <a:br>
              <a:rPr lang="en-US">
                <a:solidFill>
                  <a:srgbClr val="FFFFFF"/>
                </a:solidFill>
              </a:rPr>
            </a:br>
            <a:r>
              <a:rPr lang="en-US">
                <a:solidFill>
                  <a:srgbClr val="FFFFFF"/>
                </a:solidFill>
              </a:rPr>
              <a:t>Recap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A1F3366B-7D8F-063D-FB0A-7C0666AC372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80759636"/>
              </p:ext>
            </p:extLst>
          </p:nvPr>
        </p:nvGraphicFramePr>
        <p:xfrm>
          <a:off x="5120640" y="546816"/>
          <a:ext cx="6668086" cy="57643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876526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4D382-E628-E36B-2F86-8CD84C46FC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/>
          <a:p>
            <a:r>
              <a:rPr lang="en-US"/>
              <a:t>Kafka Consumer Recap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AF68EF2A-B46B-2A7D-AA4E-7F580833F76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64127231"/>
              </p:ext>
            </p:extLst>
          </p:nvPr>
        </p:nvGraphicFramePr>
        <p:xfrm>
          <a:off x="754966" y="2084832"/>
          <a:ext cx="10682068" cy="41879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AEBE740-B631-BC40-0DB1-354BCEA160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25454" y="528884"/>
            <a:ext cx="4894287" cy="1499615"/>
          </a:xfrm>
        </p:spPr>
        <p:txBody>
          <a:bodyPr anchor="ctr"/>
          <a:lstStyle/>
          <a:p>
            <a:r>
              <a:rPr lang="en-US" err="1"/>
              <a:t>Consumer.py</a:t>
            </a:r>
            <a:r>
              <a:rPr lang="en-US"/>
              <a:t>: “Consumes” the real-time data from the producer.</a:t>
            </a:r>
          </a:p>
        </p:txBody>
      </p:sp>
    </p:spTree>
    <p:extLst>
      <p:ext uri="{BB962C8B-B14F-4D97-AF65-F5344CB8AC3E}">
        <p14:creationId xmlns:p14="http://schemas.microsoft.com/office/powerpoint/2010/main" val="8357925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FD12A5BA-B063-4B33-AB08-86CF7D23F6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45720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7DFAF29-6BD8-4A93-A292-D6A8C6EFB5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CA01913F-3FBD-4B62-92CF-D2B8A67415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D07833-0B33-2247-0D03-B83871B3E2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4615" y="2253072"/>
            <a:ext cx="3350289" cy="144967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400" spc="200"/>
              <a:t>Server process overview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BB0A898-5387-4E99-A785-462A85DC01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00698" y="3765314"/>
            <a:ext cx="3200400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F15D57E-5B2B-08EA-D4F4-6A862D9B895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1175" b="30500"/>
          <a:stretch/>
        </p:blipFill>
        <p:spPr>
          <a:xfrm>
            <a:off x="4654984" y="826605"/>
            <a:ext cx="6896936" cy="5205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1533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81CE8CA9-D6D2-4C46-8070-9566F894E5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E2A945-0E4B-A373-3845-07307BE0E5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3779085" cy="1499616"/>
          </a:xfrm>
        </p:spPr>
        <p:txBody>
          <a:bodyPr>
            <a:normAutofit/>
          </a:bodyPr>
          <a:lstStyle/>
          <a:p>
            <a:r>
              <a:rPr lang="en-US" sz="4400">
                <a:solidFill>
                  <a:schemeClr val="tx1"/>
                </a:solidFill>
              </a:rPr>
              <a:t>Synthetic Data Generation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2B31CF5-BEC2-457D-A52F-6A5CCB066F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B593F0-F858-D08D-4E5E-EBD2811F49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9" y="2286000"/>
            <a:ext cx="3791711" cy="3931920"/>
          </a:xfrm>
        </p:spPr>
        <p:txBody>
          <a:bodyPr>
            <a:normAutofit/>
          </a:bodyPr>
          <a:lstStyle/>
          <a:p>
            <a:r>
              <a:rPr lang="en-US" sz="1400">
                <a:solidFill>
                  <a:srgbClr val="FFFFFF"/>
                </a:solidFill>
              </a:rPr>
              <a:t>- Gwinnett County map converted to directed graph with saved coordinates data of edges and nodes</a:t>
            </a:r>
          </a:p>
          <a:p>
            <a:r>
              <a:rPr lang="en-US" sz="1400">
                <a:solidFill>
                  <a:srgbClr val="FFFFFF"/>
                </a:solidFill>
              </a:rPr>
              <a:t>- Bus calculates distance traveled off speed (m/s) * 5 second's along current edge</a:t>
            </a:r>
          </a:p>
          <a:p>
            <a:r>
              <a:rPr lang="en-US" sz="1400">
                <a:solidFill>
                  <a:srgbClr val="FFFFFF"/>
                </a:solidFill>
              </a:rPr>
              <a:t>- Data collector receives all updates and sends to the producer</a:t>
            </a:r>
          </a:p>
          <a:p>
            <a:r>
              <a:rPr lang="en-US" sz="1400">
                <a:solidFill>
                  <a:srgbClr val="FFFFFF"/>
                </a:solidFill>
              </a:rPr>
              <a:t>- In Progress:</a:t>
            </a:r>
          </a:p>
          <a:p>
            <a:pPr lvl="1"/>
            <a:r>
              <a:rPr lang="en-US" sz="1400">
                <a:solidFill>
                  <a:srgbClr val="FFFFFF"/>
                </a:solidFill>
              </a:rPr>
              <a:t>Better bus route logic (from school to random location in the school radius and back)</a:t>
            </a:r>
          </a:p>
          <a:p>
            <a:pPr lvl="1"/>
            <a:r>
              <a:rPr lang="en-US" sz="1400">
                <a:solidFill>
                  <a:srgbClr val="FFFFFF"/>
                </a:solidFill>
              </a:rPr>
              <a:t>Edit the time to simulate a real-life scenario of each bus traveling in morning before school to track whether bus is running on time</a:t>
            </a:r>
          </a:p>
          <a:p>
            <a:pPr marL="128016" lvl="1" indent="0">
              <a:buNone/>
            </a:pPr>
            <a:endParaRPr lang="en-US" sz="1400">
              <a:solidFill>
                <a:srgbClr val="FFFFFF"/>
              </a:solidFill>
            </a:endParaRPr>
          </a:p>
          <a:p>
            <a:endParaRPr lang="en-US" sz="1400">
              <a:solidFill>
                <a:srgbClr val="FFFFFF"/>
              </a:solidFill>
            </a:endParaRPr>
          </a:p>
          <a:p>
            <a:endParaRPr lang="en-US" sz="1400">
              <a:solidFill>
                <a:srgbClr val="FFFFFF"/>
              </a:solidFill>
            </a:endParaRPr>
          </a:p>
          <a:p>
            <a:endParaRPr lang="en-US" sz="1400">
              <a:solidFill>
                <a:srgbClr val="FFFFFF"/>
              </a:solidFill>
            </a:endParaRPr>
          </a:p>
        </p:txBody>
      </p:sp>
      <p:pic>
        <p:nvPicPr>
          <p:cNvPr id="5" name="Picture 4" descr="A white object with black background&#10;&#10;Description automatically generated">
            <a:extLst>
              <a:ext uri="{FF2B5EF4-FFF2-40B4-BE49-F238E27FC236}">
                <a16:creationId xmlns:a16="http://schemas.microsoft.com/office/drawing/2014/main" id="{DADFA715-369D-F44F-BA67-E5E863D06DE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4493" t="11883" r="12270" b="11208"/>
          <a:stretch/>
        </p:blipFill>
        <p:spPr>
          <a:xfrm>
            <a:off x="6168196" y="640080"/>
            <a:ext cx="5311528" cy="557784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3F5ADE5-C614-9C63-8ECB-112624A63A5F}"/>
              </a:ext>
            </a:extLst>
          </p:cNvPr>
          <p:cNvSpPr txBox="1"/>
          <p:nvPr/>
        </p:nvSpPr>
        <p:spPr>
          <a:xfrm>
            <a:off x="6168196" y="6217920"/>
            <a:ext cx="53010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Gwinnett county represented as a strongly connected graph</a:t>
            </a:r>
          </a:p>
        </p:txBody>
      </p:sp>
    </p:spTree>
    <p:extLst>
      <p:ext uri="{BB962C8B-B14F-4D97-AF65-F5344CB8AC3E}">
        <p14:creationId xmlns:p14="http://schemas.microsoft.com/office/powerpoint/2010/main" val="2349195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70ED25-547D-B534-A267-A5A4C89F9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SQL AND KAFKA install Documentation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337A35-30A3-57CF-C545-B1A7523709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461" y="2081389"/>
            <a:ext cx="3967597" cy="4023360"/>
          </a:xfrm>
        </p:spPr>
        <p:txBody>
          <a:bodyPr vert="horz" lIns="45720" tIns="45720" rIns="45720" bIns="45720" rtlCol="0" anchor="t">
            <a:normAutofit/>
          </a:bodyPr>
          <a:lstStyle/>
          <a:p>
            <a:r>
              <a:rPr lang="en-US" sz="1200">
                <a:latin typeface="Times"/>
                <a:ea typeface="+mn-lt"/>
                <a:cs typeface="+mn-lt"/>
              </a:rPr>
              <a:t>MS SQL SERVER FOR LINUX RH9</a:t>
            </a:r>
          </a:p>
          <a:p>
            <a:r>
              <a:rPr lang="en-US" sz="1100" u="sng">
                <a:latin typeface="Times"/>
                <a:ea typeface="+mn-lt"/>
                <a:cs typeface="+mn-lt"/>
              </a:rPr>
              <a:t>Install: </a:t>
            </a:r>
            <a:endParaRPr lang="en-US"/>
          </a:p>
          <a:p>
            <a:r>
              <a:rPr lang="en-US" sz="1100" err="1">
                <a:latin typeface="Times"/>
                <a:ea typeface="+mn-lt"/>
                <a:cs typeface="+mn-lt"/>
              </a:rPr>
              <a:t>sudo</a:t>
            </a:r>
            <a:r>
              <a:rPr lang="en-US" sz="1100">
                <a:latin typeface="Times"/>
                <a:ea typeface="+mn-lt"/>
                <a:cs typeface="+mn-lt"/>
              </a:rPr>
              <a:t> yum install -y </a:t>
            </a:r>
            <a:r>
              <a:rPr lang="en-US" sz="1100" err="1">
                <a:latin typeface="Times"/>
                <a:ea typeface="+mn-lt"/>
                <a:cs typeface="+mn-lt"/>
              </a:rPr>
              <a:t>mssql</a:t>
            </a:r>
            <a:r>
              <a:rPr lang="en-US" sz="1100">
                <a:latin typeface="Times"/>
                <a:ea typeface="+mn-lt"/>
                <a:cs typeface="+mn-lt"/>
              </a:rPr>
              <a:t>-server-</a:t>
            </a:r>
            <a:r>
              <a:rPr lang="en-US" sz="1100" err="1">
                <a:latin typeface="Times"/>
                <a:ea typeface="+mn-lt"/>
                <a:cs typeface="+mn-lt"/>
              </a:rPr>
              <a:t>selinux</a:t>
            </a:r>
            <a:endParaRPr lang="en-US" sz="1100">
              <a:latin typeface="Times"/>
              <a:ea typeface="+mn-lt"/>
              <a:cs typeface="+mn-lt"/>
            </a:endParaRPr>
          </a:p>
          <a:p>
            <a:r>
              <a:rPr lang="en-US" sz="1100" u="sng">
                <a:solidFill>
                  <a:srgbClr val="000000"/>
                </a:solidFill>
                <a:latin typeface="Times"/>
                <a:cs typeface="Times New Roman"/>
              </a:rPr>
              <a:t>Setup:</a:t>
            </a:r>
            <a:endParaRPr lang="en-US" sz="1100" u="sng">
              <a:latin typeface="Times"/>
              <a:cs typeface="Times"/>
            </a:endParaRPr>
          </a:p>
          <a:p>
            <a:r>
              <a:rPr lang="en-US" sz="1100" err="1">
                <a:solidFill>
                  <a:srgbClr val="000000"/>
                </a:solidFill>
                <a:latin typeface="Times"/>
                <a:cs typeface="Times New Roman"/>
              </a:rPr>
              <a:t>sudo</a:t>
            </a:r>
            <a:r>
              <a:rPr lang="en-US" sz="1100">
                <a:solidFill>
                  <a:srgbClr val="000000"/>
                </a:solidFill>
                <a:latin typeface="Times"/>
                <a:cs typeface="Times New Roman"/>
              </a:rPr>
              <a:t> /opt/</a:t>
            </a:r>
            <a:r>
              <a:rPr lang="en-US" sz="1100" err="1">
                <a:solidFill>
                  <a:srgbClr val="000000"/>
                </a:solidFill>
                <a:latin typeface="Times"/>
                <a:cs typeface="Times New Roman"/>
              </a:rPr>
              <a:t>mssql</a:t>
            </a:r>
            <a:r>
              <a:rPr lang="en-US" sz="1100">
                <a:solidFill>
                  <a:srgbClr val="000000"/>
                </a:solidFill>
                <a:latin typeface="Times"/>
                <a:cs typeface="Times New Roman"/>
              </a:rPr>
              <a:t>/bin/</a:t>
            </a:r>
            <a:r>
              <a:rPr lang="en-US" sz="1100" err="1">
                <a:solidFill>
                  <a:srgbClr val="000000"/>
                </a:solidFill>
                <a:latin typeface="Times"/>
                <a:cs typeface="Times New Roman"/>
              </a:rPr>
              <a:t>mssql</a:t>
            </a:r>
            <a:r>
              <a:rPr lang="en-US" sz="1100">
                <a:solidFill>
                  <a:srgbClr val="000000"/>
                </a:solidFill>
                <a:latin typeface="Times"/>
                <a:cs typeface="Times New Roman"/>
              </a:rPr>
              <a:t>-conf setup</a:t>
            </a:r>
            <a:endParaRPr lang="en-US">
              <a:latin typeface="Times"/>
              <a:cs typeface="Times"/>
            </a:endParaRPr>
          </a:p>
          <a:p>
            <a:r>
              <a:rPr lang="en-US" sz="1100" u="sng">
                <a:solidFill>
                  <a:srgbClr val="000000"/>
                </a:solidFill>
                <a:latin typeface="Times"/>
                <a:cs typeface="Times New Roman"/>
              </a:rPr>
              <a:t>Run/ ensure status</a:t>
            </a:r>
            <a:endParaRPr lang="en-US" u="sng">
              <a:latin typeface="Times"/>
              <a:cs typeface="Times"/>
            </a:endParaRPr>
          </a:p>
          <a:p>
            <a:r>
              <a:rPr lang="en-US" sz="1100" err="1">
                <a:solidFill>
                  <a:srgbClr val="000000"/>
                </a:solidFill>
                <a:latin typeface="Times"/>
                <a:cs typeface="Times New Roman"/>
              </a:rPr>
              <a:t>systemctl</a:t>
            </a:r>
            <a:r>
              <a:rPr lang="en-US" sz="1100">
                <a:solidFill>
                  <a:srgbClr val="000000"/>
                </a:solidFill>
                <a:latin typeface="Times"/>
                <a:cs typeface="Times New Roman"/>
              </a:rPr>
              <a:t> status </a:t>
            </a:r>
            <a:r>
              <a:rPr lang="en-US" sz="1100" err="1">
                <a:solidFill>
                  <a:srgbClr val="000000"/>
                </a:solidFill>
                <a:latin typeface="Times"/>
                <a:cs typeface="Times New Roman"/>
              </a:rPr>
              <a:t>mssql</a:t>
            </a:r>
            <a:r>
              <a:rPr lang="en-US" sz="1100">
                <a:solidFill>
                  <a:srgbClr val="000000"/>
                </a:solidFill>
                <a:latin typeface="Times"/>
                <a:cs typeface="Times New Roman"/>
              </a:rPr>
              <a:t>-server</a:t>
            </a:r>
            <a:endParaRPr lang="en-US">
              <a:latin typeface="Times"/>
              <a:cs typeface="Times"/>
            </a:endParaRPr>
          </a:p>
          <a:p>
            <a:r>
              <a:rPr lang="en-US" sz="1100" u="sng">
                <a:solidFill>
                  <a:srgbClr val="000000"/>
                </a:solidFill>
                <a:latin typeface="Times"/>
                <a:cs typeface="Times New Roman"/>
              </a:rPr>
              <a:t>connect:</a:t>
            </a:r>
            <a:endParaRPr lang="en-US" u="sng">
              <a:latin typeface="Times"/>
              <a:cs typeface="Times"/>
            </a:endParaRPr>
          </a:p>
          <a:p>
            <a:r>
              <a:rPr lang="en-US" sz="1100" err="1">
                <a:solidFill>
                  <a:srgbClr val="000000"/>
                </a:solidFill>
                <a:latin typeface="Times"/>
                <a:cs typeface="Times New Roman"/>
              </a:rPr>
              <a:t>sqlcmd</a:t>
            </a:r>
            <a:r>
              <a:rPr lang="en-US" sz="1100">
                <a:solidFill>
                  <a:srgbClr val="000000"/>
                </a:solidFill>
                <a:latin typeface="Times"/>
                <a:cs typeface="Times New Roman"/>
              </a:rPr>
              <a:t> -S RHEL9.xVM -U SA -P </a:t>
            </a:r>
            <a:r>
              <a:rPr lang="en-US" sz="1100" err="1">
                <a:solidFill>
                  <a:srgbClr val="000000"/>
                </a:solidFill>
                <a:latin typeface="Times"/>
                <a:cs typeface="Times New Roman"/>
              </a:rPr>
              <a:t>HootyHoo</a:t>
            </a:r>
            <a:r>
              <a:rPr lang="en-US" sz="1100">
                <a:solidFill>
                  <a:srgbClr val="000000"/>
                </a:solidFill>
                <a:latin typeface="Times"/>
                <a:cs typeface="Times New Roman"/>
              </a:rPr>
              <a:t>!</a:t>
            </a:r>
            <a:endParaRPr lang="en-US">
              <a:latin typeface="Times"/>
            </a:endParaRPr>
          </a:p>
          <a:p>
            <a:endParaRPr lang="en-US" sz="1100"/>
          </a:p>
          <a:p>
            <a:endParaRPr lang="en-US" sz="110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38A546A-2179-C320-0CDF-6FDCF6C904B3}"/>
              </a:ext>
            </a:extLst>
          </p:cNvPr>
          <p:cNvSpPr txBox="1">
            <a:spLocks/>
          </p:cNvSpPr>
          <p:nvPr/>
        </p:nvSpPr>
        <p:spPr>
          <a:xfrm>
            <a:off x="6559917" y="2078567"/>
            <a:ext cx="5243519" cy="4023360"/>
          </a:xfrm>
          <a:prstGeom prst="rect">
            <a:avLst/>
          </a:prstGeom>
        </p:spPr>
        <p:txBody>
          <a:bodyPr vert="horz" lIns="45720" tIns="45720" rIns="45720" bIns="45720" rtlCol="0" anchor="t">
            <a:normAutofit fontScale="92500" lnSpcReduction="2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>
                <a:latin typeface="Times"/>
                <a:ea typeface="+mn-lt"/>
                <a:cs typeface="+mn-lt"/>
              </a:rPr>
              <a:t>KAFKA</a:t>
            </a:r>
            <a:r>
              <a:rPr lang="en-US" sz="1100" u="sng">
                <a:latin typeface="Times"/>
                <a:ea typeface="+mn-lt"/>
                <a:cs typeface="+mn-lt"/>
              </a:rPr>
              <a:t>:</a:t>
            </a:r>
            <a:endParaRPr lang="en-US"/>
          </a:p>
          <a:p>
            <a:pPr marL="0" indent="0">
              <a:buNone/>
            </a:pPr>
            <a:r>
              <a:rPr lang="en-US" sz="1100">
                <a:solidFill>
                  <a:srgbClr val="000000"/>
                </a:solidFill>
                <a:latin typeface="Consolas"/>
                <a:cs typeface="Times"/>
              </a:rPr>
              <a:t>$ </a:t>
            </a:r>
            <a:r>
              <a:rPr lang="en-US" sz="1100" err="1">
                <a:solidFill>
                  <a:srgbClr val="DD4A68"/>
                </a:solidFill>
                <a:latin typeface="Consolas"/>
                <a:cs typeface="Times"/>
              </a:rPr>
              <a:t>sudo</a:t>
            </a:r>
            <a:r>
              <a:rPr lang="en-US" sz="1100">
                <a:solidFill>
                  <a:srgbClr val="DD4A68"/>
                </a:solidFill>
                <a:latin typeface="Consolas"/>
                <a:cs typeface="Times"/>
              </a:rPr>
              <a:t> </a:t>
            </a:r>
            <a:r>
              <a:rPr lang="en-US" sz="1100" err="1">
                <a:solidFill>
                  <a:srgbClr val="DD4A68"/>
                </a:solidFill>
                <a:latin typeface="Consolas"/>
                <a:cs typeface="Times"/>
              </a:rPr>
              <a:t>wget</a:t>
            </a:r>
            <a:r>
              <a:rPr lang="en-US" sz="1100">
                <a:solidFill>
                  <a:srgbClr val="DD4A68"/>
                </a:solidFill>
                <a:latin typeface="Consolas"/>
                <a:cs typeface="Times"/>
              </a:rPr>
              <a:t> </a:t>
            </a:r>
            <a:r>
              <a:rPr lang="en-US" sz="1100">
                <a:latin typeface="Consolas"/>
                <a:cs typeface="Time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https://dlcdn.apache.org/kafka/3.8.0/kafka_2.13-3.8.0.tgz</a:t>
            </a:r>
            <a:endParaRPr lang="en-US" sz="1100">
              <a:latin typeface="Consolas"/>
              <a:cs typeface="Times"/>
            </a:endParaRPr>
          </a:p>
          <a:p>
            <a:r>
              <a:rPr lang="en-US" sz="1100">
                <a:latin typeface="Times"/>
                <a:cs typeface="Times"/>
              </a:rPr>
              <a:t>After installing:</a:t>
            </a:r>
            <a:endParaRPr lang="en-US"/>
          </a:p>
          <a:p>
            <a:pPr marL="0" indent="0">
              <a:buNone/>
            </a:pPr>
            <a:r>
              <a:rPr lang="en-US" sz="1100">
                <a:solidFill>
                  <a:srgbClr val="000000"/>
                </a:solidFill>
                <a:latin typeface="Consolas"/>
                <a:cs typeface="Times"/>
              </a:rPr>
              <a:t>$ </a:t>
            </a:r>
            <a:r>
              <a:rPr lang="en-US" sz="1100">
                <a:solidFill>
                  <a:srgbClr val="DD4A68"/>
                </a:solidFill>
                <a:latin typeface="Consolas"/>
                <a:cs typeface="Times"/>
              </a:rPr>
              <a:t>tar</a:t>
            </a:r>
            <a:r>
              <a:rPr lang="en-US" sz="1100">
                <a:solidFill>
                  <a:srgbClr val="000000"/>
                </a:solidFill>
                <a:latin typeface="Consolas"/>
                <a:cs typeface="Times"/>
              </a:rPr>
              <a:t> -</a:t>
            </a:r>
            <a:r>
              <a:rPr lang="en-US" sz="1100" err="1">
                <a:solidFill>
                  <a:srgbClr val="000000"/>
                </a:solidFill>
                <a:latin typeface="Consolas"/>
                <a:cs typeface="Times"/>
              </a:rPr>
              <a:t>xzf</a:t>
            </a:r>
            <a:r>
              <a:rPr lang="en-US" sz="1100">
                <a:solidFill>
                  <a:srgbClr val="000000"/>
                </a:solidFill>
                <a:latin typeface="Consolas"/>
                <a:cs typeface="Times"/>
              </a:rPr>
              <a:t> kafka_2.13-3.8.0.tgz
$ </a:t>
            </a:r>
            <a:r>
              <a:rPr lang="en-US" sz="1100">
                <a:solidFill>
                  <a:srgbClr val="DD4A68"/>
                </a:solidFill>
                <a:latin typeface="Consolas"/>
                <a:cs typeface="Times"/>
              </a:rPr>
              <a:t>cd</a:t>
            </a:r>
            <a:r>
              <a:rPr lang="en-US" sz="1100">
                <a:solidFill>
                  <a:srgbClr val="000000"/>
                </a:solidFill>
                <a:latin typeface="Consolas"/>
                <a:cs typeface="Times"/>
              </a:rPr>
              <a:t> kafka_2.13-3.8.0</a:t>
            </a:r>
            <a:endParaRPr lang="en-US"/>
          </a:p>
          <a:p>
            <a:pPr>
              <a:buNone/>
            </a:pPr>
            <a:r>
              <a:rPr lang="en-US" sz="1100">
                <a:solidFill>
                  <a:srgbClr val="000000"/>
                </a:solidFill>
                <a:latin typeface="Roboto"/>
                <a:ea typeface="Roboto"/>
                <a:cs typeface="Roboto"/>
              </a:rPr>
              <a:t>Generate a Cluster UUID</a:t>
            </a:r>
            <a:endParaRPr lang="en-US"/>
          </a:p>
          <a:p>
            <a:pPr marL="0" indent="0">
              <a:buNone/>
            </a:pPr>
            <a:r>
              <a:rPr lang="en-US" sz="1100">
                <a:solidFill>
                  <a:srgbClr val="000000"/>
                </a:solidFill>
                <a:latin typeface="Consolas"/>
                <a:cs typeface="Times"/>
              </a:rPr>
              <a:t>$ </a:t>
            </a:r>
            <a:r>
              <a:rPr lang="en-US" sz="1100">
                <a:solidFill>
                  <a:srgbClr val="EE9900"/>
                </a:solidFill>
                <a:latin typeface="Consolas"/>
                <a:cs typeface="Times"/>
              </a:rPr>
              <a:t>KAFKA_CLUSTER_ID</a:t>
            </a:r>
            <a:r>
              <a:rPr lang="en-US" sz="1100">
                <a:solidFill>
                  <a:srgbClr val="9A6E3A"/>
                </a:solidFill>
                <a:latin typeface="Consolas"/>
                <a:cs typeface="Times"/>
              </a:rPr>
              <a:t>=</a:t>
            </a:r>
            <a:r>
              <a:rPr lang="en-US" sz="1100">
                <a:solidFill>
                  <a:srgbClr val="669900"/>
                </a:solidFill>
                <a:latin typeface="Consolas"/>
                <a:cs typeface="Times"/>
              </a:rPr>
              <a:t>"</a:t>
            </a:r>
            <a:r>
              <a:rPr lang="en-US" sz="1100">
                <a:solidFill>
                  <a:srgbClr val="EE9900"/>
                </a:solidFill>
                <a:latin typeface="Consolas"/>
                <a:cs typeface="Times"/>
              </a:rPr>
              <a:t>$(bin/kafka-storage.sh random-</a:t>
            </a:r>
            <a:r>
              <a:rPr lang="en-US" sz="1100" err="1">
                <a:solidFill>
                  <a:srgbClr val="EE9900"/>
                </a:solidFill>
                <a:latin typeface="Consolas"/>
                <a:cs typeface="Times"/>
              </a:rPr>
              <a:t>uuid</a:t>
            </a:r>
            <a:r>
              <a:rPr lang="en-US" sz="1100">
                <a:solidFill>
                  <a:srgbClr val="EE9900"/>
                </a:solidFill>
                <a:latin typeface="Consolas"/>
                <a:cs typeface="Times"/>
              </a:rPr>
              <a:t>)</a:t>
            </a:r>
            <a:r>
              <a:rPr lang="en-US" sz="1100">
                <a:solidFill>
                  <a:srgbClr val="669900"/>
                </a:solidFill>
                <a:latin typeface="Consolas"/>
                <a:cs typeface="Times"/>
              </a:rPr>
              <a:t>"</a:t>
            </a:r>
            <a:endParaRPr lang="en-US"/>
          </a:p>
          <a:p>
            <a:pPr>
              <a:buNone/>
            </a:pPr>
            <a:r>
              <a:rPr lang="en-US" sz="1100">
                <a:solidFill>
                  <a:srgbClr val="000000"/>
                </a:solidFill>
                <a:latin typeface="Roboto"/>
                <a:ea typeface="Roboto"/>
                <a:cs typeface="Roboto"/>
              </a:rPr>
              <a:t>Format Log Directories</a:t>
            </a:r>
            <a:endParaRPr lang="en-US"/>
          </a:p>
          <a:p>
            <a:pPr marL="0" indent="0">
              <a:buNone/>
            </a:pPr>
            <a:r>
              <a:rPr lang="en-US" sz="1100">
                <a:solidFill>
                  <a:srgbClr val="000000"/>
                </a:solidFill>
                <a:latin typeface="Consolas"/>
                <a:cs typeface="Times"/>
              </a:rPr>
              <a:t>$ bin/kafka-storage.sh </a:t>
            </a:r>
            <a:r>
              <a:rPr lang="en-US" sz="1100">
                <a:solidFill>
                  <a:srgbClr val="DD4A68"/>
                </a:solidFill>
                <a:latin typeface="Consolas"/>
                <a:cs typeface="Times"/>
              </a:rPr>
              <a:t>format</a:t>
            </a:r>
            <a:r>
              <a:rPr lang="en-US" sz="1100">
                <a:solidFill>
                  <a:srgbClr val="000000"/>
                </a:solidFill>
                <a:latin typeface="Consolas"/>
                <a:cs typeface="Times"/>
              </a:rPr>
              <a:t> -t </a:t>
            </a:r>
            <a:r>
              <a:rPr lang="en-US" sz="1100">
                <a:solidFill>
                  <a:srgbClr val="EE9900"/>
                </a:solidFill>
                <a:latin typeface="Consolas"/>
                <a:cs typeface="Times"/>
              </a:rPr>
              <a:t>$KAFKA_CLUSTER_ID</a:t>
            </a:r>
            <a:r>
              <a:rPr lang="en-US" sz="1100">
                <a:solidFill>
                  <a:srgbClr val="000000"/>
                </a:solidFill>
                <a:latin typeface="Consolas"/>
                <a:cs typeface="Times"/>
              </a:rPr>
              <a:t> -c config/kraft/</a:t>
            </a:r>
            <a:r>
              <a:rPr lang="en-US" sz="1100" err="1">
                <a:solidFill>
                  <a:srgbClr val="000000"/>
                </a:solidFill>
                <a:latin typeface="Consolas"/>
                <a:cs typeface="Times"/>
              </a:rPr>
              <a:t>server.properties</a:t>
            </a:r>
            <a:endParaRPr lang="en-US"/>
          </a:p>
          <a:p>
            <a:pPr>
              <a:buNone/>
            </a:pPr>
            <a:r>
              <a:rPr lang="en-US" sz="1100">
                <a:solidFill>
                  <a:srgbClr val="000000"/>
                </a:solidFill>
                <a:latin typeface="Roboto"/>
                <a:ea typeface="Roboto"/>
                <a:cs typeface="Roboto"/>
              </a:rPr>
              <a:t>Start the Kafka Server</a:t>
            </a:r>
            <a:endParaRPr lang="en-US"/>
          </a:p>
          <a:p>
            <a:pPr marL="0" indent="0">
              <a:buNone/>
            </a:pPr>
            <a:r>
              <a:rPr lang="en-US" sz="1100">
                <a:solidFill>
                  <a:srgbClr val="000000"/>
                </a:solidFill>
                <a:latin typeface="Consolas"/>
                <a:cs typeface="Times"/>
              </a:rPr>
              <a:t>$ bin/kafka-server-start.sh config/kraft/</a:t>
            </a:r>
            <a:r>
              <a:rPr lang="en-US" sz="1100" err="1">
                <a:solidFill>
                  <a:srgbClr val="000000"/>
                </a:solidFill>
                <a:latin typeface="Consolas"/>
                <a:cs typeface="Times"/>
              </a:rPr>
              <a:t>server.properties</a:t>
            </a:r>
            <a:endParaRPr lang="en-US" err="1"/>
          </a:p>
          <a:p>
            <a:pPr marL="0" indent="0">
              <a:buNone/>
            </a:pPr>
            <a:r>
              <a:rPr lang="en-US" sz="1100">
                <a:solidFill>
                  <a:srgbClr val="000000"/>
                </a:solidFill>
                <a:latin typeface="Consolas"/>
                <a:cs typeface="Times"/>
              </a:rPr>
              <a:t>Create a topic:</a:t>
            </a:r>
          </a:p>
          <a:p>
            <a:pPr marL="0" indent="0">
              <a:buNone/>
            </a:pPr>
            <a:r>
              <a:rPr lang="en-US" sz="1100">
                <a:solidFill>
                  <a:srgbClr val="000000"/>
                </a:solidFill>
                <a:latin typeface="Consolas"/>
                <a:cs typeface="Times"/>
              </a:rPr>
              <a:t>$ bin/kafka-topics.sh --create --topic TOPICNAME --bootstrap-server localhost:9092</a:t>
            </a:r>
            <a:endParaRPr lang="en-US"/>
          </a:p>
          <a:p>
            <a:pPr marL="0" indent="0">
              <a:buNone/>
            </a:pPr>
            <a:endParaRPr lang="en-US" sz="1100">
              <a:solidFill>
                <a:srgbClr val="000000"/>
              </a:solidFill>
              <a:latin typeface="Consolas"/>
              <a:cs typeface="Times"/>
            </a:endParaRPr>
          </a:p>
          <a:p>
            <a:pPr marL="0" indent="0">
              <a:buNone/>
            </a:pPr>
            <a:endParaRPr lang="en-US" sz="1100">
              <a:solidFill>
                <a:srgbClr val="000000"/>
              </a:solidFill>
              <a:latin typeface="Consolas"/>
              <a:cs typeface="Times"/>
            </a:endParaRPr>
          </a:p>
          <a:p>
            <a:endParaRPr lang="en-US" sz="1100" dirty="0"/>
          </a:p>
          <a:p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21079270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FD12A5BA-B063-4B33-AB08-86CF7D23F6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45720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7DFAF29-6BD8-4A93-A292-D6A8C6EFB5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CA01913F-3FBD-4B62-92CF-D2B8A67415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690B2B-1BFE-5DAC-CCC6-221C44599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805" y="640080"/>
            <a:ext cx="3378099" cy="303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400" spc="200"/>
              <a:t>Data FLow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FBB0A898-5387-4E99-A785-462A85DC01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00698" y="3765314"/>
            <a:ext cx="3200400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Online Media 3" title="Full Dataflow Demo">
            <a:hlinkClick r:id="" action="ppaction://media"/>
            <a:extLst>
              <a:ext uri="{FF2B5EF4-FFF2-40B4-BE49-F238E27FC236}">
                <a16:creationId xmlns:a16="http://schemas.microsoft.com/office/drawing/2014/main" id="{13EEAC16-2BA9-5932-4F4D-1DD9CF6695FC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4654984" y="843137"/>
            <a:ext cx="6896936" cy="5172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3431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D12A5BA-B063-4B33-AB08-86CF7D23F6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45720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7DFAF29-6BD8-4A93-A292-D6A8C6EFB5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CA01913F-3FBD-4B62-92CF-D2B8A67415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E7AC8-4842-5E4D-FF9C-EE8FCC6748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805" y="640080"/>
            <a:ext cx="3378099" cy="303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400" spc="200"/>
              <a:t>Data Validation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BB0A898-5387-4E99-A785-462A85DC01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00698" y="3765314"/>
            <a:ext cx="3200400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Online Media 3" title="Data Validation">
            <a:hlinkClick r:id="" action="ppaction://media"/>
            <a:extLst>
              <a:ext uri="{FF2B5EF4-FFF2-40B4-BE49-F238E27FC236}">
                <a16:creationId xmlns:a16="http://schemas.microsoft.com/office/drawing/2014/main" id="{46A897AA-FC15-DB18-E3F2-F5694C7C2D57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4654984" y="843137"/>
            <a:ext cx="6896936" cy="5172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95655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rgbClr val="2E2B21"/>
      </a:dk1>
      <a:lt1>
        <a:srgbClr val="FFFFFF"/>
      </a:lt1>
      <a:dk2>
        <a:srgbClr val="605B4F"/>
      </a:dk2>
      <a:lt2>
        <a:srgbClr val="D8D6BE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8000"/>
              </a:schemeClr>
              <a:schemeClr val="phClr">
                <a:shade val="89000"/>
                <a:satMod val="145000"/>
              </a:schemeClr>
            </a:duotone>
          </a:blip>
          <a:tile tx="0" ty="0" sx="32000" sy="32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tint val="98000"/>
              </a:schemeClr>
              <a:schemeClr val="phClr">
                <a:shade val="95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090DCB5F-146D-478A-852A-34B16FE9F3A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0</TotalTime>
  <Words>638</Words>
  <Application>Microsoft Office PowerPoint</Application>
  <PresentationFormat>Widescreen</PresentationFormat>
  <Paragraphs>88</Paragraphs>
  <Slides>10</Slides>
  <Notes>2</Notes>
  <HiddenSlides>0</HiddenSlides>
  <MMClips>2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22" baseType="lpstr">
      <vt:lpstr>Aptos</vt:lpstr>
      <vt:lpstr>Consolas</vt:lpstr>
      <vt:lpstr>Roboto</vt:lpstr>
      <vt:lpstr>Times</vt:lpstr>
      <vt:lpstr>TW Cen MT</vt:lpstr>
      <vt:lpstr>TW Cen MT</vt:lpstr>
      <vt:lpstr>Tw Cen MT Condensed</vt:lpstr>
      <vt:lpstr>var(--jp-cell-prompt-font-family)</vt:lpstr>
      <vt:lpstr>var(--jp-code-font-family)</vt:lpstr>
      <vt:lpstr>var(--jp-content-font-family)</vt:lpstr>
      <vt:lpstr>Wingdings 3</vt:lpstr>
      <vt:lpstr>Integral</vt:lpstr>
      <vt:lpstr>Gwinnett Bus – Milestone 2</vt:lpstr>
      <vt:lpstr>Overview</vt:lpstr>
      <vt:lpstr>Kafka Producer Recap</vt:lpstr>
      <vt:lpstr>Kafka Consumer Recap</vt:lpstr>
      <vt:lpstr>Server process overview</vt:lpstr>
      <vt:lpstr>Synthetic Data Generation</vt:lpstr>
      <vt:lpstr>SQL AND KAFKA install Documentation</vt:lpstr>
      <vt:lpstr>Data FLow</vt:lpstr>
      <vt:lpstr>Data Validation</vt:lpstr>
      <vt:lpstr>Next steps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Brian Pruitt</dc:creator>
  <cp:lastModifiedBy>Sam Bostian</cp:lastModifiedBy>
  <cp:revision>2</cp:revision>
  <dcterms:created xsi:type="dcterms:W3CDTF">2024-10-10T00:17:35Z</dcterms:created>
  <dcterms:modified xsi:type="dcterms:W3CDTF">2024-10-14T23:11:16Z</dcterms:modified>
</cp:coreProperties>
</file>